
<file path=[Content_Types].xml><?xml version="1.0" encoding="utf-8"?>
<Types xmlns="http://schemas.openxmlformats.org/package/2006/content-types">
  <Default Extension="jpeg" ContentType="image/jpe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32404050" cy="43205400"/>
  <p:notesSz cx="6858000" cy="9144000"/>
  <p:defaultTextStyle>
    <a:defPPr>
      <a:defRPr lang="pt-BR"/>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608">
          <p15:clr>
            <a:srgbClr val="A4A3A4"/>
          </p15:clr>
        </p15:guide>
        <p15:guide id="2" pos="1020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25" d="100"/>
          <a:sy n="25" d="100"/>
        </p:scale>
        <p:origin x="3780" y="-198"/>
      </p:cViewPr>
      <p:guideLst>
        <p:guide orient="horz" pos="13608"/>
        <p:guide pos="1020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2430304" y="13421680"/>
            <a:ext cx="27543443" cy="9261158"/>
          </a:xfrm>
        </p:spPr>
        <p:txBody>
          <a:bodyPr/>
          <a:lstStyle/>
          <a:p>
            <a:r>
              <a:rPr lang="pt-BR"/>
              <a:t>Clique para editar o estilo do título mestre</a:t>
            </a:r>
          </a:p>
        </p:txBody>
      </p:sp>
      <p:sp>
        <p:nvSpPr>
          <p:cNvPr id="3" name="Subtítulo 2"/>
          <p:cNvSpPr>
            <a:spLocks noGrp="1"/>
          </p:cNvSpPr>
          <p:nvPr>
            <p:ph type="subTitle" idx="1"/>
          </p:nvPr>
        </p:nvSpPr>
        <p:spPr>
          <a:xfrm>
            <a:off x="4860608" y="24483060"/>
            <a:ext cx="22682835" cy="11041380"/>
          </a:xfrm>
        </p:spPr>
        <p:txBody>
          <a:bodyPr/>
          <a:lstStyle>
            <a:lvl1pPr marL="0" indent="0" algn="ctr">
              <a:buNone/>
              <a:defRPr>
                <a:solidFill>
                  <a:schemeClr val="tx1">
                    <a:tint val="75000"/>
                  </a:schemeClr>
                </a:solidFill>
              </a:defRPr>
            </a:lvl1pPr>
            <a:lvl2pPr marL="2160270" indent="0" algn="ctr">
              <a:buNone/>
              <a:defRPr>
                <a:solidFill>
                  <a:schemeClr val="tx1">
                    <a:tint val="75000"/>
                  </a:schemeClr>
                </a:solidFill>
              </a:defRPr>
            </a:lvl2pPr>
            <a:lvl3pPr marL="4320540" indent="0" algn="ctr">
              <a:buNone/>
              <a:defRPr>
                <a:solidFill>
                  <a:schemeClr val="tx1">
                    <a:tint val="75000"/>
                  </a:schemeClr>
                </a:solidFill>
              </a:defRPr>
            </a:lvl3pPr>
            <a:lvl4pPr marL="6480810" indent="0" algn="ctr">
              <a:buNone/>
              <a:defRPr>
                <a:solidFill>
                  <a:schemeClr val="tx1">
                    <a:tint val="75000"/>
                  </a:schemeClr>
                </a:solidFill>
              </a:defRPr>
            </a:lvl4pPr>
            <a:lvl5pPr marL="8641080" indent="0" algn="ctr">
              <a:buNone/>
              <a:defRPr>
                <a:solidFill>
                  <a:schemeClr val="tx1">
                    <a:tint val="75000"/>
                  </a:schemeClr>
                </a:solidFill>
              </a:defRPr>
            </a:lvl5pPr>
            <a:lvl6pPr marL="10801350" indent="0" algn="ctr">
              <a:buNone/>
              <a:defRPr>
                <a:solidFill>
                  <a:schemeClr val="tx1">
                    <a:tint val="75000"/>
                  </a:schemeClr>
                </a:solidFill>
              </a:defRPr>
            </a:lvl6pPr>
            <a:lvl7pPr marL="12961620" indent="0" algn="ctr">
              <a:buNone/>
              <a:defRPr>
                <a:solidFill>
                  <a:schemeClr val="tx1">
                    <a:tint val="75000"/>
                  </a:schemeClr>
                </a:solidFill>
              </a:defRPr>
            </a:lvl7pPr>
            <a:lvl8pPr marL="15121890" indent="0" algn="ctr">
              <a:buNone/>
              <a:defRPr>
                <a:solidFill>
                  <a:schemeClr val="tx1">
                    <a:tint val="75000"/>
                  </a:schemeClr>
                </a:solidFill>
              </a:defRPr>
            </a:lvl8pPr>
            <a:lvl9pPr marL="17282160" indent="0" algn="ctr">
              <a:buNone/>
              <a:defRPr>
                <a:solidFill>
                  <a:schemeClr val="tx1">
                    <a:tint val="75000"/>
                  </a:schemeClr>
                </a:solidFill>
              </a:defRPr>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E0CFE04B-B5EC-4D04-877B-412EB3BD7C88}" type="datetimeFigureOut">
              <a:rPr lang="pt-BR" smtClean="0"/>
              <a:t>11/09/2026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9D436CD-623C-47DD-BE59-BCE52BDBB98A}" type="slidenum">
              <a:rPr lang="pt-BR" smtClean="0"/>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idx="1"/>
          </p:nvPr>
        </p:nvSpPr>
        <p:spPr/>
        <p:txBody>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0CFE04B-B5EC-4D04-877B-412EB3BD7C88}" type="datetimeFigureOut">
              <a:rPr lang="pt-BR" smtClean="0"/>
              <a:t>11/09/2026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9D436CD-623C-47DD-BE59-BCE52BDBB98A}" type="slidenum">
              <a:rPr lang="pt-BR" smtClean="0"/>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2559696" y="27763473"/>
            <a:ext cx="27543443" cy="8581073"/>
          </a:xfrm>
        </p:spPr>
        <p:txBody>
          <a:bodyPr anchor="t"/>
          <a:lstStyle>
            <a:lvl1pPr algn="l">
              <a:defRPr sz="18900" b="1" cap="all"/>
            </a:lvl1pPr>
          </a:lstStyle>
          <a:p>
            <a:r>
              <a:rPr lang="pt-BR"/>
              <a:t>Clique para editar o estilo do título mestre</a:t>
            </a:r>
          </a:p>
        </p:txBody>
      </p:sp>
      <p:sp>
        <p:nvSpPr>
          <p:cNvPr id="3" name="Espaço Reservado para Texto 2"/>
          <p:cNvSpPr>
            <a:spLocks noGrp="1"/>
          </p:cNvSpPr>
          <p:nvPr>
            <p:ph type="body" idx="1"/>
          </p:nvPr>
        </p:nvSpPr>
        <p:spPr>
          <a:xfrm>
            <a:off x="2559696" y="18312295"/>
            <a:ext cx="27543443" cy="9451178"/>
          </a:xfrm>
        </p:spPr>
        <p:txBody>
          <a:bodyPr anchor="b"/>
          <a:lstStyle>
            <a:lvl1pPr marL="0" indent="0">
              <a:buNone/>
              <a:defRPr sz="9500">
                <a:solidFill>
                  <a:schemeClr val="tx1">
                    <a:tint val="75000"/>
                  </a:schemeClr>
                </a:solidFill>
              </a:defRPr>
            </a:lvl1pPr>
            <a:lvl2pPr marL="2160270" indent="0">
              <a:buNone/>
              <a:defRPr sz="8500">
                <a:solidFill>
                  <a:schemeClr val="tx1">
                    <a:tint val="75000"/>
                  </a:schemeClr>
                </a:solidFill>
              </a:defRPr>
            </a:lvl2pPr>
            <a:lvl3pPr marL="4320540" indent="0">
              <a:buNone/>
              <a:defRPr sz="7600">
                <a:solidFill>
                  <a:schemeClr val="tx1">
                    <a:tint val="75000"/>
                  </a:schemeClr>
                </a:solidFill>
              </a:defRPr>
            </a:lvl3pPr>
            <a:lvl4pPr marL="6480810" indent="0">
              <a:buNone/>
              <a:defRPr sz="6600">
                <a:solidFill>
                  <a:schemeClr val="tx1">
                    <a:tint val="75000"/>
                  </a:schemeClr>
                </a:solidFill>
              </a:defRPr>
            </a:lvl4pPr>
            <a:lvl5pPr marL="8641080" indent="0">
              <a:buNone/>
              <a:defRPr sz="6600">
                <a:solidFill>
                  <a:schemeClr val="tx1">
                    <a:tint val="75000"/>
                  </a:schemeClr>
                </a:solidFill>
              </a:defRPr>
            </a:lvl5pPr>
            <a:lvl6pPr marL="10801350" indent="0">
              <a:buNone/>
              <a:defRPr sz="6600">
                <a:solidFill>
                  <a:schemeClr val="tx1">
                    <a:tint val="75000"/>
                  </a:schemeClr>
                </a:solidFill>
              </a:defRPr>
            </a:lvl6pPr>
            <a:lvl7pPr marL="12961620" indent="0">
              <a:buNone/>
              <a:defRPr sz="6600">
                <a:solidFill>
                  <a:schemeClr val="tx1">
                    <a:tint val="75000"/>
                  </a:schemeClr>
                </a:solidFill>
              </a:defRPr>
            </a:lvl7pPr>
            <a:lvl8pPr marL="15121890" indent="0">
              <a:buNone/>
              <a:defRPr sz="6600">
                <a:solidFill>
                  <a:schemeClr val="tx1">
                    <a:tint val="75000"/>
                  </a:schemeClr>
                </a:solidFill>
              </a:defRPr>
            </a:lvl8pPr>
            <a:lvl9pPr marL="17282160" indent="0">
              <a:buNone/>
              <a:defRPr sz="6600">
                <a:solidFill>
                  <a:schemeClr val="tx1">
                    <a:tint val="75000"/>
                  </a:schemeClr>
                </a:solidFill>
              </a:defRPr>
            </a:lvl9pPr>
          </a:lstStyle>
          <a:p>
            <a:pPr lvl="0"/>
            <a:r>
              <a:rPr lang="pt-BR"/>
              <a:t>Clique para editar os estilos do texto mestre</a:t>
            </a:r>
          </a:p>
        </p:txBody>
      </p:sp>
      <p:sp>
        <p:nvSpPr>
          <p:cNvPr id="4" name="Espaço Reservado para Data 3"/>
          <p:cNvSpPr>
            <a:spLocks noGrp="1"/>
          </p:cNvSpPr>
          <p:nvPr>
            <p:ph type="dt" sz="half" idx="10"/>
          </p:nvPr>
        </p:nvSpPr>
        <p:spPr/>
        <p:txBody>
          <a:bodyPr/>
          <a:lstStyle/>
          <a:p>
            <a:fld id="{E0CFE04B-B5EC-4D04-877B-412EB3BD7C88}" type="datetimeFigureOut">
              <a:rPr lang="pt-BR" smtClean="0"/>
              <a:t>11/09/2026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9D436CD-623C-47DD-BE59-BCE52BDBB98A}" type="slidenum">
              <a:rPr lang="pt-BR" smtClean="0"/>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Conteúdo 2"/>
          <p:cNvSpPr>
            <a:spLocks noGrp="1"/>
          </p:cNvSpPr>
          <p:nvPr>
            <p:ph sz="half" idx="1"/>
          </p:nvPr>
        </p:nvSpPr>
        <p:spPr>
          <a:xfrm>
            <a:off x="5743846" y="63507940"/>
            <a:ext cx="51402048" cy="179642453"/>
          </a:xfrm>
        </p:spPr>
        <p:txBody>
          <a:bodyPr/>
          <a:lstStyle>
            <a:lvl1pPr>
              <a:defRPr sz="13200"/>
            </a:lvl1pPr>
            <a:lvl2pPr>
              <a:defRPr sz="11300"/>
            </a:lvl2pPr>
            <a:lvl3pPr>
              <a:defRPr sz="9500"/>
            </a:lvl3pPr>
            <a:lvl4pPr>
              <a:defRPr sz="8500"/>
            </a:lvl4pPr>
            <a:lvl5pPr>
              <a:defRPr sz="8500"/>
            </a:lvl5pPr>
            <a:lvl6pPr>
              <a:defRPr sz="8500"/>
            </a:lvl6pPr>
            <a:lvl7pPr>
              <a:defRPr sz="8500"/>
            </a:lvl7pPr>
            <a:lvl8pPr>
              <a:defRPr sz="8500"/>
            </a:lvl8pPr>
            <a:lvl9pPr>
              <a:defRPr sz="85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57685960" y="63507940"/>
            <a:ext cx="51402051" cy="179642453"/>
          </a:xfrm>
        </p:spPr>
        <p:txBody>
          <a:bodyPr/>
          <a:lstStyle>
            <a:lvl1pPr>
              <a:defRPr sz="13200"/>
            </a:lvl1pPr>
            <a:lvl2pPr>
              <a:defRPr sz="11300"/>
            </a:lvl2pPr>
            <a:lvl3pPr>
              <a:defRPr sz="9500"/>
            </a:lvl3pPr>
            <a:lvl4pPr>
              <a:defRPr sz="8500"/>
            </a:lvl4pPr>
            <a:lvl5pPr>
              <a:defRPr sz="8500"/>
            </a:lvl5pPr>
            <a:lvl6pPr>
              <a:defRPr sz="8500"/>
            </a:lvl6pPr>
            <a:lvl7pPr>
              <a:defRPr sz="8500"/>
            </a:lvl7pPr>
            <a:lvl8pPr>
              <a:defRPr sz="8500"/>
            </a:lvl8pPr>
            <a:lvl9pPr>
              <a:defRPr sz="85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E0CFE04B-B5EC-4D04-877B-412EB3BD7C88}" type="datetimeFigureOut">
              <a:rPr lang="pt-BR" smtClean="0"/>
              <a:t>11/09/2026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9D436CD-623C-47DD-BE59-BCE52BDBB98A}" type="slidenum">
              <a:rPr lang="pt-BR" smtClean="0"/>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1620203" y="1730219"/>
            <a:ext cx="29163645" cy="7200900"/>
          </a:xfrm>
        </p:spPr>
        <p:txBody>
          <a:bodyPr/>
          <a:lstStyle>
            <a:lvl1pPr>
              <a:defRPr/>
            </a:lvl1pPr>
          </a:lstStyle>
          <a:p>
            <a:r>
              <a:rPr lang="pt-BR"/>
              <a:t>Clique para editar o estilo do título mestre</a:t>
            </a:r>
          </a:p>
        </p:txBody>
      </p:sp>
      <p:sp>
        <p:nvSpPr>
          <p:cNvPr id="3" name="Espaço Reservado para Texto 2"/>
          <p:cNvSpPr>
            <a:spLocks noGrp="1"/>
          </p:cNvSpPr>
          <p:nvPr>
            <p:ph type="body" idx="1"/>
          </p:nvPr>
        </p:nvSpPr>
        <p:spPr>
          <a:xfrm>
            <a:off x="1620203" y="9671212"/>
            <a:ext cx="14317416" cy="4030501"/>
          </a:xfrm>
        </p:spPr>
        <p:txBody>
          <a:bodyPr anchor="b"/>
          <a:lstStyle>
            <a:lvl1pPr marL="0" indent="0">
              <a:buNone/>
              <a:defRPr sz="11300" b="1"/>
            </a:lvl1pPr>
            <a:lvl2pPr marL="2160270" indent="0">
              <a:buNone/>
              <a:defRPr sz="9500" b="1"/>
            </a:lvl2pPr>
            <a:lvl3pPr marL="4320540" indent="0">
              <a:buNone/>
              <a:defRPr sz="8500" b="1"/>
            </a:lvl3pPr>
            <a:lvl4pPr marL="6480810" indent="0">
              <a:buNone/>
              <a:defRPr sz="7600" b="1"/>
            </a:lvl4pPr>
            <a:lvl5pPr marL="8641080" indent="0">
              <a:buNone/>
              <a:defRPr sz="7600" b="1"/>
            </a:lvl5pPr>
            <a:lvl6pPr marL="10801350" indent="0">
              <a:buNone/>
              <a:defRPr sz="7600" b="1"/>
            </a:lvl6pPr>
            <a:lvl7pPr marL="12961620" indent="0">
              <a:buNone/>
              <a:defRPr sz="7600" b="1"/>
            </a:lvl7pPr>
            <a:lvl8pPr marL="15121890" indent="0">
              <a:buNone/>
              <a:defRPr sz="7600" b="1"/>
            </a:lvl8pPr>
            <a:lvl9pPr marL="17282160" indent="0">
              <a:buNone/>
              <a:defRPr sz="7600" b="1"/>
            </a:lvl9pPr>
          </a:lstStyle>
          <a:p>
            <a:pPr lvl="0"/>
            <a:r>
              <a:rPr lang="pt-BR"/>
              <a:t>Clique para editar os estilos do texto mestre</a:t>
            </a:r>
          </a:p>
        </p:txBody>
      </p:sp>
      <p:sp>
        <p:nvSpPr>
          <p:cNvPr id="4" name="Espaço Reservado para Conteúdo 3"/>
          <p:cNvSpPr>
            <a:spLocks noGrp="1"/>
          </p:cNvSpPr>
          <p:nvPr>
            <p:ph sz="half" idx="2"/>
          </p:nvPr>
        </p:nvSpPr>
        <p:spPr>
          <a:xfrm>
            <a:off x="1620203" y="13701713"/>
            <a:ext cx="14317416" cy="24893114"/>
          </a:xfrm>
        </p:spPr>
        <p:txBody>
          <a:bodyPr/>
          <a:lstStyle>
            <a:lvl1pPr>
              <a:defRPr sz="11300"/>
            </a:lvl1pPr>
            <a:lvl2pPr>
              <a:defRPr sz="9500"/>
            </a:lvl2pPr>
            <a:lvl3pPr>
              <a:defRPr sz="8500"/>
            </a:lvl3pPr>
            <a:lvl4pPr>
              <a:defRPr sz="7600"/>
            </a:lvl4pPr>
            <a:lvl5pPr>
              <a:defRPr sz="7600"/>
            </a:lvl5pPr>
            <a:lvl6pPr>
              <a:defRPr sz="7600"/>
            </a:lvl6pPr>
            <a:lvl7pPr>
              <a:defRPr sz="7600"/>
            </a:lvl7pPr>
            <a:lvl8pPr>
              <a:defRPr sz="7600"/>
            </a:lvl8pPr>
            <a:lvl9pPr>
              <a:defRPr sz="7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16460809" y="9671212"/>
            <a:ext cx="14323040" cy="4030501"/>
          </a:xfrm>
        </p:spPr>
        <p:txBody>
          <a:bodyPr anchor="b"/>
          <a:lstStyle>
            <a:lvl1pPr marL="0" indent="0">
              <a:buNone/>
              <a:defRPr sz="11300" b="1"/>
            </a:lvl1pPr>
            <a:lvl2pPr marL="2160270" indent="0">
              <a:buNone/>
              <a:defRPr sz="9500" b="1"/>
            </a:lvl2pPr>
            <a:lvl3pPr marL="4320540" indent="0">
              <a:buNone/>
              <a:defRPr sz="8500" b="1"/>
            </a:lvl3pPr>
            <a:lvl4pPr marL="6480810" indent="0">
              <a:buNone/>
              <a:defRPr sz="7600" b="1"/>
            </a:lvl4pPr>
            <a:lvl5pPr marL="8641080" indent="0">
              <a:buNone/>
              <a:defRPr sz="7600" b="1"/>
            </a:lvl5pPr>
            <a:lvl6pPr marL="10801350" indent="0">
              <a:buNone/>
              <a:defRPr sz="7600" b="1"/>
            </a:lvl6pPr>
            <a:lvl7pPr marL="12961620" indent="0">
              <a:buNone/>
              <a:defRPr sz="7600" b="1"/>
            </a:lvl7pPr>
            <a:lvl8pPr marL="15121890" indent="0">
              <a:buNone/>
              <a:defRPr sz="7600" b="1"/>
            </a:lvl8pPr>
            <a:lvl9pPr marL="17282160" indent="0">
              <a:buNone/>
              <a:defRPr sz="7600" b="1"/>
            </a:lvl9pPr>
          </a:lstStyle>
          <a:p>
            <a:pPr lvl="0"/>
            <a:r>
              <a:rPr lang="pt-BR"/>
              <a:t>Clique para editar os estilos do texto mestre</a:t>
            </a:r>
          </a:p>
        </p:txBody>
      </p:sp>
      <p:sp>
        <p:nvSpPr>
          <p:cNvPr id="6" name="Espaço Reservado para Conteúdo 5"/>
          <p:cNvSpPr>
            <a:spLocks noGrp="1"/>
          </p:cNvSpPr>
          <p:nvPr>
            <p:ph sz="quarter" idx="4"/>
          </p:nvPr>
        </p:nvSpPr>
        <p:spPr>
          <a:xfrm>
            <a:off x="16460809" y="13701713"/>
            <a:ext cx="14323040" cy="24893114"/>
          </a:xfrm>
        </p:spPr>
        <p:txBody>
          <a:bodyPr/>
          <a:lstStyle>
            <a:lvl1pPr>
              <a:defRPr sz="11300"/>
            </a:lvl1pPr>
            <a:lvl2pPr>
              <a:defRPr sz="9500"/>
            </a:lvl2pPr>
            <a:lvl3pPr>
              <a:defRPr sz="8500"/>
            </a:lvl3pPr>
            <a:lvl4pPr>
              <a:defRPr sz="7600"/>
            </a:lvl4pPr>
            <a:lvl5pPr>
              <a:defRPr sz="7600"/>
            </a:lvl5pPr>
            <a:lvl6pPr>
              <a:defRPr sz="7600"/>
            </a:lvl6pPr>
            <a:lvl7pPr>
              <a:defRPr sz="7600"/>
            </a:lvl7pPr>
            <a:lvl8pPr>
              <a:defRPr sz="7600"/>
            </a:lvl8pPr>
            <a:lvl9pPr>
              <a:defRPr sz="76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E0CFE04B-B5EC-4D04-877B-412EB3BD7C88}" type="datetimeFigureOut">
              <a:rPr lang="pt-BR" smtClean="0"/>
              <a:t>11/09/2026</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19D436CD-623C-47DD-BE59-BCE52BDBB98A}" type="slidenum">
              <a:rPr lang="pt-BR" smtClean="0"/>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Data 2"/>
          <p:cNvSpPr>
            <a:spLocks noGrp="1"/>
          </p:cNvSpPr>
          <p:nvPr>
            <p:ph type="dt" sz="half" idx="10"/>
          </p:nvPr>
        </p:nvSpPr>
        <p:spPr/>
        <p:txBody>
          <a:bodyPr/>
          <a:lstStyle/>
          <a:p>
            <a:fld id="{E0CFE04B-B5EC-4D04-877B-412EB3BD7C88}" type="datetimeFigureOut">
              <a:rPr lang="pt-BR" smtClean="0"/>
              <a:t>11/09/2026</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19D436CD-623C-47DD-BE59-BCE52BDBB98A}" type="slidenum">
              <a:rPr lang="pt-BR" smtClean="0"/>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E0CFE04B-B5EC-4D04-877B-412EB3BD7C88}" type="datetimeFigureOut">
              <a:rPr lang="pt-BR" smtClean="0"/>
              <a:t>11/09/2026</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19D436CD-623C-47DD-BE59-BCE52BDBB98A}" type="slidenum">
              <a:rPr lang="pt-BR" smtClean="0"/>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620204" y="1720215"/>
            <a:ext cx="10660709" cy="7320915"/>
          </a:xfrm>
        </p:spPr>
        <p:txBody>
          <a:bodyPr anchor="b"/>
          <a:lstStyle>
            <a:lvl1pPr algn="l">
              <a:defRPr sz="9500" b="1"/>
            </a:lvl1pPr>
          </a:lstStyle>
          <a:p>
            <a:r>
              <a:rPr lang="pt-BR"/>
              <a:t>Clique para editar o estilo do título mestre</a:t>
            </a:r>
          </a:p>
        </p:txBody>
      </p:sp>
      <p:sp>
        <p:nvSpPr>
          <p:cNvPr id="3" name="Espaço Reservado para Conteúdo 2"/>
          <p:cNvSpPr>
            <a:spLocks noGrp="1"/>
          </p:cNvSpPr>
          <p:nvPr>
            <p:ph idx="1"/>
          </p:nvPr>
        </p:nvSpPr>
        <p:spPr>
          <a:xfrm>
            <a:off x="12669083" y="1720218"/>
            <a:ext cx="18114764" cy="36874612"/>
          </a:xfrm>
        </p:spPr>
        <p:txBody>
          <a:bodyPr/>
          <a:lstStyle>
            <a:lvl1pPr>
              <a:defRPr sz="15100"/>
            </a:lvl1pPr>
            <a:lvl2pPr>
              <a:defRPr sz="13200"/>
            </a:lvl2pPr>
            <a:lvl3pPr>
              <a:defRPr sz="11300"/>
            </a:lvl3pPr>
            <a:lvl4pPr>
              <a:defRPr sz="9500"/>
            </a:lvl4pPr>
            <a:lvl5pPr>
              <a:defRPr sz="9500"/>
            </a:lvl5pPr>
            <a:lvl6pPr>
              <a:defRPr sz="9500"/>
            </a:lvl6pPr>
            <a:lvl7pPr>
              <a:defRPr sz="9500"/>
            </a:lvl7pPr>
            <a:lvl8pPr>
              <a:defRPr sz="9500"/>
            </a:lvl8pPr>
            <a:lvl9pPr>
              <a:defRPr sz="9500"/>
            </a:lvl9p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1620204" y="9041133"/>
            <a:ext cx="10660709" cy="29553697"/>
          </a:xfrm>
        </p:spPr>
        <p:txBody>
          <a:bodyPr/>
          <a:lstStyle>
            <a:lvl1pPr marL="0" indent="0">
              <a:buNone/>
              <a:defRPr sz="6600"/>
            </a:lvl1pPr>
            <a:lvl2pPr marL="2160270" indent="0">
              <a:buNone/>
              <a:defRPr sz="5700"/>
            </a:lvl2pPr>
            <a:lvl3pPr marL="4320540" indent="0">
              <a:buNone/>
              <a:defRPr sz="4700"/>
            </a:lvl3pPr>
            <a:lvl4pPr marL="6480810" indent="0">
              <a:buNone/>
              <a:defRPr sz="4300"/>
            </a:lvl4pPr>
            <a:lvl5pPr marL="8641080" indent="0">
              <a:buNone/>
              <a:defRPr sz="4300"/>
            </a:lvl5pPr>
            <a:lvl6pPr marL="10801350" indent="0">
              <a:buNone/>
              <a:defRPr sz="4300"/>
            </a:lvl6pPr>
            <a:lvl7pPr marL="12961620" indent="0">
              <a:buNone/>
              <a:defRPr sz="4300"/>
            </a:lvl7pPr>
            <a:lvl8pPr marL="15121890" indent="0">
              <a:buNone/>
              <a:defRPr sz="4300"/>
            </a:lvl8pPr>
            <a:lvl9pPr marL="17282160" indent="0">
              <a:buNone/>
              <a:defRPr sz="4300"/>
            </a:lvl9pPr>
          </a:lstStyle>
          <a:p>
            <a:pPr lvl="0"/>
            <a:r>
              <a:rPr lang="pt-BR"/>
              <a:t>Clique para editar os estilos do texto mestre</a:t>
            </a:r>
          </a:p>
        </p:txBody>
      </p:sp>
      <p:sp>
        <p:nvSpPr>
          <p:cNvPr id="5" name="Espaço Reservado para Data 4"/>
          <p:cNvSpPr>
            <a:spLocks noGrp="1"/>
          </p:cNvSpPr>
          <p:nvPr>
            <p:ph type="dt" sz="half" idx="10"/>
          </p:nvPr>
        </p:nvSpPr>
        <p:spPr/>
        <p:txBody>
          <a:bodyPr/>
          <a:lstStyle/>
          <a:p>
            <a:fld id="{E0CFE04B-B5EC-4D04-877B-412EB3BD7C88}" type="datetimeFigureOut">
              <a:rPr lang="pt-BR" smtClean="0"/>
              <a:t>11/09/2026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9D436CD-623C-47DD-BE59-BCE52BDBB98A}" type="slidenum">
              <a:rPr lang="pt-BR" smtClean="0"/>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6351421" y="30243780"/>
            <a:ext cx="19442430" cy="3570449"/>
          </a:xfrm>
        </p:spPr>
        <p:txBody>
          <a:bodyPr anchor="b"/>
          <a:lstStyle>
            <a:lvl1pPr algn="l">
              <a:defRPr sz="9500" b="1"/>
            </a:lvl1pPr>
          </a:lstStyle>
          <a:p>
            <a:r>
              <a:rPr lang="pt-BR"/>
              <a:t>Clique para editar o estilo do título mestre</a:t>
            </a:r>
          </a:p>
        </p:txBody>
      </p:sp>
      <p:sp>
        <p:nvSpPr>
          <p:cNvPr id="3" name="Espaço Reservado para Imagem 2"/>
          <p:cNvSpPr>
            <a:spLocks noGrp="1"/>
          </p:cNvSpPr>
          <p:nvPr>
            <p:ph type="pic" idx="1"/>
          </p:nvPr>
        </p:nvSpPr>
        <p:spPr>
          <a:xfrm>
            <a:off x="6351421" y="3860483"/>
            <a:ext cx="19442430" cy="25923240"/>
          </a:xfrm>
        </p:spPr>
        <p:txBody>
          <a:bodyPr/>
          <a:lstStyle>
            <a:lvl1pPr marL="0" indent="0">
              <a:buNone/>
              <a:defRPr sz="15100"/>
            </a:lvl1pPr>
            <a:lvl2pPr marL="2160270" indent="0">
              <a:buNone/>
              <a:defRPr sz="13200"/>
            </a:lvl2pPr>
            <a:lvl3pPr marL="4320540" indent="0">
              <a:buNone/>
              <a:defRPr sz="11300"/>
            </a:lvl3pPr>
            <a:lvl4pPr marL="6480810" indent="0">
              <a:buNone/>
              <a:defRPr sz="9500"/>
            </a:lvl4pPr>
            <a:lvl5pPr marL="8641080" indent="0">
              <a:buNone/>
              <a:defRPr sz="9500"/>
            </a:lvl5pPr>
            <a:lvl6pPr marL="10801350" indent="0">
              <a:buNone/>
              <a:defRPr sz="9500"/>
            </a:lvl6pPr>
            <a:lvl7pPr marL="12961620" indent="0">
              <a:buNone/>
              <a:defRPr sz="9500"/>
            </a:lvl7pPr>
            <a:lvl8pPr marL="15121890" indent="0">
              <a:buNone/>
              <a:defRPr sz="9500"/>
            </a:lvl8pPr>
            <a:lvl9pPr marL="17282160" indent="0">
              <a:buNone/>
              <a:defRPr sz="9500"/>
            </a:lvl9pPr>
          </a:lstStyle>
          <a:p>
            <a:endParaRPr lang="pt-BR"/>
          </a:p>
        </p:txBody>
      </p:sp>
      <p:sp>
        <p:nvSpPr>
          <p:cNvPr id="4" name="Espaço Reservado para Texto 3"/>
          <p:cNvSpPr>
            <a:spLocks noGrp="1"/>
          </p:cNvSpPr>
          <p:nvPr>
            <p:ph type="body" sz="half" idx="2"/>
          </p:nvPr>
        </p:nvSpPr>
        <p:spPr>
          <a:xfrm>
            <a:off x="6351421" y="33814229"/>
            <a:ext cx="19442430" cy="5070631"/>
          </a:xfrm>
        </p:spPr>
        <p:txBody>
          <a:bodyPr/>
          <a:lstStyle>
            <a:lvl1pPr marL="0" indent="0">
              <a:buNone/>
              <a:defRPr sz="6600"/>
            </a:lvl1pPr>
            <a:lvl2pPr marL="2160270" indent="0">
              <a:buNone/>
              <a:defRPr sz="5700"/>
            </a:lvl2pPr>
            <a:lvl3pPr marL="4320540" indent="0">
              <a:buNone/>
              <a:defRPr sz="4700"/>
            </a:lvl3pPr>
            <a:lvl4pPr marL="6480810" indent="0">
              <a:buNone/>
              <a:defRPr sz="4300"/>
            </a:lvl4pPr>
            <a:lvl5pPr marL="8641080" indent="0">
              <a:buNone/>
              <a:defRPr sz="4300"/>
            </a:lvl5pPr>
            <a:lvl6pPr marL="10801350" indent="0">
              <a:buNone/>
              <a:defRPr sz="4300"/>
            </a:lvl6pPr>
            <a:lvl7pPr marL="12961620" indent="0">
              <a:buNone/>
              <a:defRPr sz="4300"/>
            </a:lvl7pPr>
            <a:lvl8pPr marL="15121890" indent="0">
              <a:buNone/>
              <a:defRPr sz="4300"/>
            </a:lvl8pPr>
            <a:lvl9pPr marL="17282160" indent="0">
              <a:buNone/>
              <a:defRPr sz="4300"/>
            </a:lvl9pPr>
          </a:lstStyle>
          <a:p>
            <a:pPr lvl="0"/>
            <a:r>
              <a:rPr lang="pt-BR"/>
              <a:t>Clique para editar os estilos do texto mestre</a:t>
            </a:r>
          </a:p>
        </p:txBody>
      </p:sp>
      <p:sp>
        <p:nvSpPr>
          <p:cNvPr id="5" name="Espaço Reservado para Data 4"/>
          <p:cNvSpPr>
            <a:spLocks noGrp="1"/>
          </p:cNvSpPr>
          <p:nvPr>
            <p:ph type="dt" sz="half" idx="10"/>
          </p:nvPr>
        </p:nvSpPr>
        <p:spPr/>
        <p:txBody>
          <a:bodyPr/>
          <a:lstStyle/>
          <a:p>
            <a:fld id="{E0CFE04B-B5EC-4D04-877B-412EB3BD7C88}" type="datetimeFigureOut">
              <a:rPr lang="pt-BR" smtClean="0"/>
              <a:t>11/09/2026</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19D436CD-623C-47DD-BE59-BCE52BDBB98A}" type="slidenum">
              <a:rPr lang="pt-BR" smtClean="0"/>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estilo do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0CFE04B-B5EC-4D04-877B-412EB3BD7C88}" type="datetimeFigureOut">
              <a:rPr lang="pt-BR" smtClean="0"/>
              <a:t>11/09/2026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9D436CD-623C-47DD-BE59-BCE52BDBB98A}" type="slidenum">
              <a:rPr lang="pt-BR" smtClean="0"/>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3254782" y="10901365"/>
            <a:ext cx="25833229" cy="232249028"/>
          </a:xfrm>
        </p:spPr>
        <p:txBody>
          <a:bodyPr vert="eaVert"/>
          <a:lstStyle/>
          <a:p>
            <a:r>
              <a:rPr lang="pt-BR"/>
              <a:t>Clique para editar o estilo do título mestre</a:t>
            </a:r>
          </a:p>
        </p:txBody>
      </p:sp>
      <p:sp>
        <p:nvSpPr>
          <p:cNvPr id="3" name="Espaço Reservado para Texto Vertical 2"/>
          <p:cNvSpPr>
            <a:spLocks noGrp="1"/>
          </p:cNvSpPr>
          <p:nvPr>
            <p:ph type="body" orient="vert" idx="1"/>
          </p:nvPr>
        </p:nvSpPr>
        <p:spPr>
          <a:xfrm>
            <a:off x="5743847" y="10901365"/>
            <a:ext cx="76970870" cy="232249028"/>
          </a:xfrm>
        </p:spPr>
        <p:txBody>
          <a:bodyPr vert="eaVert"/>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E0CFE04B-B5EC-4D04-877B-412EB3BD7C88}" type="datetimeFigureOut">
              <a:rPr lang="pt-BR" smtClean="0"/>
              <a:t>11/09/2026</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19D436CD-623C-47DD-BE59-BCE52BDBB98A}" type="slidenum">
              <a:rPr lang="pt-BR" smtClean="0"/>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1620203" y="1730219"/>
            <a:ext cx="29163645" cy="7200900"/>
          </a:xfrm>
          <a:prstGeom prst="rect">
            <a:avLst/>
          </a:prstGeom>
        </p:spPr>
        <p:txBody>
          <a:bodyPr vert="horz" lIns="432054" tIns="216027" rIns="432054" bIns="216027" rtlCol="0" anchor="ctr">
            <a:normAutofit/>
          </a:bodyPr>
          <a:lstStyle/>
          <a:p>
            <a:r>
              <a:rPr lang="pt-BR"/>
              <a:t>Clique para editar o estilo do título mestre</a:t>
            </a:r>
          </a:p>
        </p:txBody>
      </p:sp>
      <p:sp>
        <p:nvSpPr>
          <p:cNvPr id="3" name="Espaço Reservado para Texto 2"/>
          <p:cNvSpPr>
            <a:spLocks noGrp="1"/>
          </p:cNvSpPr>
          <p:nvPr>
            <p:ph type="body" idx="1"/>
          </p:nvPr>
        </p:nvSpPr>
        <p:spPr>
          <a:xfrm>
            <a:off x="1620203" y="10081263"/>
            <a:ext cx="29163645" cy="28513567"/>
          </a:xfrm>
          <a:prstGeom prst="rect">
            <a:avLst/>
          </a:prstGeom>
        </p:spPr>
        <p:txBody>
          <a:bodyPr vert="horz" lIns="432054" tIns="216027" rIns="432054" bIns="216027" rtlCol="0">
            <a:normAutofit/>
          </a:bodyPr>
          <a:lstStyle/>
          <a:p>
            <a:pPr lvl="0"/>
            <a:r>
              <a:rPr lang="pt-BR"/>
              <a:t>Clique para editar os estilos do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1620203" y="40045008"/>
            <a:ext cx="7560945" cy="2300288"/>
          </a:xfrm>
          <a:prstGeom prst="rect">
            <a:avLst/>
          </a:prstGeom>
        </p:spPr>
        <p:txBody>
          <a:bodyPr vert="horz" lIns="432054" tIns="216027" rIns="432054" bIns="216027" rtlCol="0" anchor="ctr"/>
          <a:lstStyle>
            <a:lvl1pPr algn="l">
              <a:defRPr sz="5700">
                <a:solidFill>
                  <a:schemeClr val="tx1">
                    <a:tint val="75000"/>
                  </a:schemeClr>
                </a:solidFill>
              </a:defRPr>
            </a:lvl1pPr>
          </a:lstStyle>
          <a:p>
            <a:fld id="{E0CFE04B-B5EC-4D04-877B-412EB3BD7C88}" type="datetimeFigureOut">
              <a:rPr lang="pt-BR" smtClean="0"/>
              <a:t>11/09/2026</a:t>
            </a:fld>
            <a:endParaRPr lang="pt-BR"/>
          </a:p>
        </p:txBody>
      </p:sp>
      <p:sp>
        <p:nvSpPr>
          <p:cNvPr id="5" name="Espaço Reservado para Rodapé 4"/>
          <p:cNvSpPr>
            <a:spLocks noGrp="1"/>
          </p:cNvSpPr>
          <p:nvPr>
            <p:ph type="ftr" sz="quarter" idx="3"/>
          </p:nvPr>
        </p:nvSpPr>
        <p:spPr>
          <a:xfrm>
            <a:off x="11071384" y="40045008"/>
            <a:ext cx="10261283" cy="2300288"/>
          </a:xfrm>
          <a:prstGeom prst="rect">
            <a:avLst/>
          </a:prstGeom>
        </p:spPr>
        <p:txBody>
          <a:bodyPr vert="horz" lIns="432054" tIns="216027" rIns="432054" bIns="216027" rtlCol="0" anchor="ctr"/>
          <a:lstStyle>
            <a:lvl1pPr algn="ctr">
              <a:defRPr sz="57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23222903" y="40045008"/>
            <a:ext cx="7560945" cy="2300288"/>
          </a:xfrm>
          <a:prstGeom prst="rect">
            <a:avLst/>
          </a:prstGeom>
        </p:spPr>
        <p:txBody>
          <a:bodyPr vert="horz" lIns="432054" tIns="216027" rIns="432054" bIns="216027" rtlCol="0" anchor="ctr"/>
          <a:lstStyle>
            <a:lvl1pPr algn="r">
              <a:defRPr sz="5700">
                <a:solidFill>
                  <a:schemeClr val="tx1">
                    <a:tint val="75000"/>
                  </a:schemeClr>
                </a:solidFill>
              </a:defRPr>
            </a:lvl1pPr>
          </a:lstStyle>
          <a:p>
            <a:fld id="{19D436CD-623C-47DD-BE59-BCE52BDBB98A}" type="slidenum">
              <a:rPr lang="pt-BR" smtClean="0"/>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20540" rtl="0" eaLnBrk="1" latinLnBrk="0" hangingPunct="1">
        <a:spcBef>
          <a:spcPct val="0"/>
        </a:spcBef>
        <a:buNone/>
        <a:defRPr sz="20800" kern="1200">
          <a:solidFill>
            <a:schemeClr val="tx1"/>
          </a:solidFill>
          <a:latin typeface="+mj-lt"/>
          <a:ea typeface="+mj-ea"/>
          <a:cs typeface="+mj-cs"/>
        </a:defRPr>
      </a:lvl1pPr>
    </p:titleStyle>
    <p:bodyStyle>
      <a:lvl1pPr marL="1620203" indent="-1620203" algn="l" defTabSz="4320540" rtl="0" eaLnBrk="1" latinLnBrk="0" hangingPunct="1">
        <a:spcBef>
          <a:spcPct val="20000"/>
        </a:spcBef>
        <a:buFont typeface="Arial" pitchFamily="34" charset="0"/>
        <a:buChar char="•"/>
        <a:defRPr sz="15100" kern="1200">
          <a:solidFill>
            <a:schemeClr val="tx1"/>
          </a:solidFill>
          <a:latin typeface="+mn-lt"/>
          <a:ea typeface="+mn-ea"/>
          <a:cs typeface="+mn-cs"/>
        </a:defRPr>
      </a:lvl1pPr>
      <a:lvl2pPr marL="3510439" indent="-1350169" algn="l" defTabSz="4320540" rtl="0" eaLnBrk="1" latinLnBrk="0" hangingPunct="1">
        <a:spcBef>
          <a:spcPct val="20000"/>
        </a:spcBef>
        <a:buFont typeface="Arial" pitchFamily="34" charset="0"/>
        <a:buChar char="–"/>
        <a:defRPr sz="13200" kern="1200">
          <a:solidFill>
            <a:schemeClr val="tx1"/>
          </a:solidFill>
          <a:latin typeface="+mn-lt"/>
          <a:ea typeface="+mn-ea"/>
          <a:cs typeface="+mn-cs"/>
        </a:defRPr>
      </a:lvl2pPr>
      <a:lvl3pPr marL="5400675" indent="-1080135" algn="l" defTabSz="432054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6094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72121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8148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404175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20202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362295" indent="-1080135" algn="l" defTabSz="4320540"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pt-BR"/>
      </a:defPPr>
      <a:lvl1pPr marL="0" algn="l" defTabSz="4320540" rtl="0" eaLnBrk="1" latinLnBrk="0" hangingPunct="1">
        <a:defRPr sz="8500" kern="1200">
          <a:solidFill>
            <a:schemeClr val="tx1"/>
          </a:solidFill>
          <a:latin typeface="+mn-lt"/>
          <a:ea typeface="+mn-ea"/>
          <a:cs typeface="+mn-cs"/>
        </a:defRPr>
      </a:lvl1pPr>
      <a:lvl2pPr marL="2160270" algn="l" defTabSz="4320540" rtl="0" eaLnBrk="1" latinLnBrk="0" hangingPunct="1">
        <a:defRPr sz="8500" kern="1200">
          <a:solidFill>
            <a:schemeClr val="tx1"/>
          </a:solidFill>
          <a:latin typeface="+mn-lt"/>
          <a:ea typeface="+mn-ea"/>
          <a:cs typeface="+mn-cs"/>
        </a:defRPr>
      </a:lvl2pPr>
      <a:lvl3pPr marL="4320540" algn="l" defTabSz="4320540" rtl="0" eaLnBrk="1" latinLnBrk="0" hangingPunct="1">
        <a:defRPr sz="8500" kern="1200">
          <a:solidFill>
            <a:schemeClr val="tx1"/>
          </a:solidFill>
          <a:latin typeface="+mn-lt"/>
          <a:ea typeface="+mn-ea"/>
          <a:cs typeface="+mn-cs"/>
        </a:defRPr>
      </a:lvl3pPr>
      <a:lvl4pPr marL="6480810" algn="l" defTabSz="4320540" rtl="0" eaLnBrk="1" latinLnBrk="0" hangingPunct="1">
        <a:defRPr sz="8500" kern="1200">
          <a:solidFill>
            <a:schemeClr val="tx1"/>
          </a:solidFill>
          <a:latin typeface="+mn-lt"/>
          <a:ea typeface="+mn-ea"/>
          <a:cs typeface="+mn-cs"/>
        </a:defRPr>
      </a:lvl4pPr>
      <a:lvl5pPr marL="8641080" algn="l" defTabSz="4320540" rtl="0" eaLnBrk="1" latinLnBrk="0" hangingPunct="1">
        <a:defRPr sz="8500" kern="1200">
          <a:solidFill>
            <a:schemeClr val="tx1"/>
          </a:solidFill>
          <a:latin typeface="+mn-lt"/>
          <a:ea typeface="+mn-ea"/>
          <a:cs typeface="+mn-cs"/>
        </a:defRPr>
      </a:lvl5pPr>
      <a:lvl6pPr marL="10801350" algn="l" defTabSz="4320540" rtl="0" eaLnBrk="1" latinLnBrk="0" hangingPunct="1">
        <a:defRPr sz="8500" kern="1200">
          <a:solidFill>
            <a:schemeClr val="tx1"/>
          </a:solidFill>
          <a:latin typeface="+mn-lt"/>
          <a:ea typeface="+mn-ea"/>
          <a:cs typeface="+mn-cs"/>
        </a:defRPr>
      </a:lvl6pPr>
      <a:lvl7pPr marL="12961620" algn="l" defTabSz="4320540" rtl="0" eaLnBrk="1" latinLnBrk="0" hangingPunct="1">
        <a:defRPr sz="8500" kern="1200">
          <a:solidFill>
            <a:schemeClr val="tx1"/>
          </a:solidFill>
          <a:latin typeface="+mn-lt"/>
          <a:ea typeface="+mn-ea"/>
          <a:cs typeface="+mn-cs"/>
        </a:defRPr>
      </a:lvl7pPr>
      <a:lvl8pPr marL="15121890" algn="l" defTabSz="4320540" rtl="0" eaLnBrk="1" latinLnBrk="0" hangingPunct="1">
        <a:defRPr sz="8500" kern="1200">
          <a:solidFill>
            <a:schemeClr val="tx1"/>
          </a:solidFill>
          <a:latin typeface="+mn-lt"/>
          <a:ea typeface="+mn-ea"/>
          <a:cs typeface="+mn-cs"/>
        </a:defRPr>
      </a:lvl8pPr>
      <a:lvl9pPr marL="17282160" algn="l" defTabSz="4320540" rtl="0" eaLnBrk="1" latinLnBrk="0" hangingPunct="1">
        <a:defRPr sz="8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image" Target="../media/image1.w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1785938" y="1457184"/>
            <a:ext cx="28830587" cy="5222875"/>
          </a:xfrm>
          <a:prstGeom prst="rect">
            <a:avLst/>
          </a:prstGeom>
          <a:noFill/>
          <a:ln w="9525">
            <a:noFill/>
            <a:miter lim="800000"/>
            <a:headEnd/>
            <a:tailEnd/>
          </a:ln>
          <a:effectLst/>
        </p:spPr>
      </p:pic>
      <p:pic>
        <p:nvPicPr>
          <p:cNvPr id="1027" name="Picture 3"/>
          <p:cNvPicPr>
            <a:picLocks noChangeAspect="1" noChangeArrowheads="1"/>
          </p:cNvPicPr>
          <p:nvPr/>
        </p:nvPicPr>
        <p:blipFill>
          <a:blip r:embed="rId3"/>
          <a:srcRect/>
          <a:stretch>
            <a:fillRect/>
          </a:stretch>
        </p:blipFill>
        <p:spPr bwMode="auto">
          <a:xfrm>
            <a:off x="1785938" y="41605340"/>
            <a:ext cx="28830587" cy="357187"/>
          </a:xfrm>
          <a:prstGeom prst="rect">
            <a:avLst/>
          </a:prstGeom>
          <a:noFill/>
          <a:ln w="9525">
            <a:noFill/>
            <a:miter lim="800000"/>
            <a:headEnd/>
            <a:tailEnd/>
          </a:ln>
          <a:effectLst/>
        </p:spPr>
      </p:pic>
      <p:sp>
        <p:nvSpPr>
          <p:cNvPr id="2" name="Retângulo: Cantos Arredondados 1">
            <a:extLst>
              <a:ext uri="{FF2B5EF4-FFF2-40B4-BE49-F238E27FC236}">
                <a16:creationId xmlns:a16="http://schemas.microsoft.com/office/drawing/2014/main" id="{F36132E3-E7D1-4B2A-47D8-B036DB40371F}"/>
              </a:ext>
            </a:extLst>
          </p:cNvPr>
          <p:cNvSpPr/>
          <p:nvPr/>
        </p:nvSpPr>
        <p:spPr>
          <a:xfrm>
            <a:off x="2680864" y="13246531"/>
            <a:ext cx="11521372" cy="1015210"/>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4800">
              <a:latin typeface="Arial" panose="020B0604020202020204" pitchFamily="34" charset="0"/>
              <a:cs typeface="Arial" panose="020B0604020202020204" pitchFamily="34" charset="0"/>
            </a:endParaRPr>
          </a:p>
        </p:txBody>
      </p:sp>
      <p:sp>
        <p:nvSpPr>
          <p:cNvPr id="3" name="CaixaDeTexto 2">
            <a:extLst>
              <a:ext uri="{FF2B5EF4-FFF2-40B4-BE49-F238E27FC236}">
                <a16:creationId xmlns:a16="http://schemas.microsoft.com/office/drawing/2014/main" id="{AC6FF703-8D3D-5917-29C5-5E9B401E7FE2}"/>
              </a:ext>
            </a:extLst>
          </p:cNvPr>
          <p:cNvSpPr txBox="1"/>
          <p:nvPr/>
        </p:nvSpPr>
        <p:spPr>
          <a:xfrm>
            <a:off x="4376278" y="7494629"/>
            <a:ext cx="23819926" cy="1200329"/>
          </a:xfrm>
          <a:prstGeom prst="rect">
            <a:avLst/>
          </a:prstGeom>
          <a:noFill/>
        </p:spPr>
        <p:txBody>
          <a:bodyPr wrap="square">
            <a:spAutoFit/>
          </a:bodyPr>
          <a:lstStyle/>
          <a:p>
            <a:pPr algn="ctr"/>
            <a:r>
              <a:rPr lang="en-US" sz="7200" b="1" dirty="0">
                <a:latin typeface="Arial" panose="020B0604020202020204" pitchFamily="34" charset="0"/>
                <a:cs typeface="Arial" panose="020B0604020202020204" pitchFamily="34" charset="0"/>
              </a:rPr>
              <a:t>Título do trabalho</a:t>
            </a:r>
            <a:endParaRPr lang="pt-BR" sz="7200" b="1" dirty="0">
              <a:latin typeface="Arial" panose="020B0604020202020204" pitchFamily="34" charset="0"/>
              <a:cs typeface="Arial" panose="020B0604020202020204" pitchFamily="34" charset="0"/>
            </a:endParaRPr>
          </a:p>
        </p:txBody>
      </p:sp>
      <p:sp>
        <p:nvSpPr>
          <p:cNvPr id="4" name="CaixaDeTexto 3">
            <a:extLst>
              <a:ext uri="{FF2B5EF4-FFF2-40B4-BE49-F238E27FC236}">
                <a16:creationId xmlns:a16="http://schemas.microsoft.com/office/drawing/2014/main" id="{61332682-296A-A62C-4E35-75D05C91E9FC}"/>
              </a:ext>
            </a:extLst>
          </p:cNvPr>
          <p:cNvSpPr txBox="1"/>
          <p:nvPr/>
        </p:nvSpPr>
        <p:spPr>
          <a:xfrm>
            <a:off x="2637505" y="8926848"/>
            <a:ext cx="27005134" cy="2862322"/>
          </a:xfrm>
          <a:prstGeom prst="rect">
            <a:avLst/>
          </a:prstGeom>
          <a:noFill/>
        </p:spPr>
        <p:txBody>
          <a:bodyPr wrap="square">
            <a:spAutoFit/>
          </a:bodyPr>
          <a:lstStyle/>
          <a:p>
            <a:pPr algn="ctr"/>
            <a:r>
              <a:rPr lang="pt-BR" sz="3600" dirty="0">
                <a:latin typeface="Arial" panose="020B0604020202020204" pitchFamily="34" charset="0"/>
                <a:cs typeface="Arial" panose="020B0604020202020204" pitchFamily="34" charset="0"/>
              </a:rPr>
              <a:t>Autor 1 – autor@utfpr.edu.br</a:t>
            </a:r>
          </a:p>
          <a:p>
            <a:pPr algn="ctr"/>
            <a:r>
              <a:rPr lang="pt-BR" sz="3600" dirty="0">
                <a:latin typeface="Arial" panose="020B0604020202020204" pitchFamily="34" charset="0"/>
                <a:cs typeface="Arial" panose="020B0604020202020204" pitchFamily="34" charset="0"/>
              </a:rPr>
              <a:t>Autor 2 –autor@utfpr.edu.br</a:t>
            </a:r>
          </a:p>
          <a:p>
            <a:pPr algn="ctr"/>
            <a:r>
              <a:rPr lang="pt-BR" sz="3600" dirty="0">
                <a:latin typeface="Arial" panose="020B0604020202020204" pitchFamily="34" charset="0"/>
                <a:cs typeface="Arial" panose="020B0604020202020204" pitchFamily="34" charset="0"/>
              </a:rPr>
              <a:t>Autor 3 –autor@utfpr.edu.br</a:t>
            </a:r>
          </a:p>
          <a:p>
            <a:pPr algn="ctr"/>
            <a:r>
              <a:rPr lang="pt-BR" sz="3600" dirty="0">
                <a:latin typeface="Arial" panose="020B0604020202020204" pitchFamily="34" charset="0"/>
                <a:cs typeface="Arial" panose="020B0604020202020204" pitchFamily="34" charset="0"/>
              </a:rPr>
              <a:t>Autor 4– autor@utfpr.edu.br</a:t>
            </a:r>
          </a:p>
          <a:p>
            <a:pPr algn="ctr"/>
            <a:endParaRPr lang="pt-BR" sz="3600" dirty="0"/>
          </a:p>
        </p:txBody>
      </p:sp>
      <p:sp>
        <p:nvSpPr>
          <p:cNvPr id="5" name="CaixaDeTexto 4">
            <a:extLst>
              <a:ext uri="{FF2B5EF4-FFF2-40B4-BE49-F238E27FC236}">
                <a16:creationId xmlns:a16="http://schemas.microsoft.com/office/drawing/2014/main" id="{37831ABB-07A6-B982-017F-E6F3208A9345}"/>
              </a:ext>
            </a:extLst>
          </p:cNvPr>
          <p:cNvSpPr txBox="1"/>
          <p:nvPr/>
        </p:nvSpPr>
        <p:spPr>
          <a:xfrm>
            <a:off x="4466802" y="13275191"/>
            <a:ext cx="8280496" cy="830997"/>
          </a:xfrm>
          <a:prstGeom prst="rect">
            <a:avLst/>
          </a:prstGeom>
          <a:noFill/>
        </p:spPr>
        <p:txBody>
          <a:bodyPr wrap="square">
            <a:spAutoFit/>
          </a:bodyPr>
          <a:lstStyle/>
          <a:p>
            <a:pPr algn="ctr"/>
            <a:r>
              <a:rPr lang="en-US" sz="4800" b="1" dirty="0">
                <a:latin typeface="Arial" panose="020B0604020202020204" pitchFamily="34" charset="0"/>
                <a:cs typeface="Arial" panose="020B0604020202020204" pitchFamily="34" charset="0"/>
              </a:rPr>
              <a:t>Introdução</a:t>
            </a:r>
            <a:endParaRPr lang="pt-BR" sz="4800" b="1" dirty="0">
              <a:latin typeface="Arial" panose="020B0604020202020204" pitchFamily="34" charset="0"/>
              <a:cs typeface="Arial" panose="020B0604020202020204" pitchFamily="34" charset="0"/>
            </a:endParaRPr>
          </a:p>
        </p:txBody>
      </p:sp>
      <p:cxnSp>
        <p:nvCxnSpPr>
          <p:cNvPr id="6" name="Conector reto 5">
            <a:extLst>
              <a:ext uri="{FF2B5EF4-FFF2-40B4-BE49-F238E27FC236}">
                <a16:creationId xmlns:a16="http://schemas.microsoft.com/office/drawing/2014/main" id="{7FF18733-A8E5-ED14-44A4-0071B7F9FE8A}"/>
              </a:ext>
            </a:extLst>
          </p:cNvPr>
          <p:cNvCxnSpPr>
            <a:cxnSpLocks/>
          </p:cNvCxnSpPr>
          <p:nvPr/>
        </p:nvCxnSpPr>
        <p:spPr>
          <a:xfrm flipH="1">
            <a:off x="16201231" y="11789170"/>
            <a:ext cx="178537" cy="27023442"/>
          </a:xfrm>
          <a:prstGeom prst="line">
            <a:avLst/>
          </a:prstGeom>
          <a:ln w="5715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Retângulo: Cantos Arredondados 6">
            <a:extLst>
              <a:ext uri="{FF2B5EF4-FFF2-40B4-BE49-F238E27FC236}">
                <a16:creationId xmlns:a16="http://schemas.microsoft.com/office/drawing/2014/main" id="{50E4CB29-5923-0FAB-4F52-DD05CC444293}"/>
              </a:ext>
            </a:extLst>
          </p:cNvPr>
          <p:cNvSpPr/>
          <p:nvPr/>
        </p:nvSpPr>
        <p:spPr>
          <a:xfrm>
            <a:off x="2732031" y="21841695"/>
            <a:ext cx="11521372" cy="1122247"/>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4800">
              <a:latin typeface="Arial" panose="020B0604020202020204" pitchFamily="34" charset="0"/>
              <a:cs typeface="Arial" panose="020B0604020202020204" pitchFamily="34" charset="0"/>
            </a:endParaRPr>
          </a:p>
        </p:txBody>
      </p:sp>
      <p:sp>
        <p:nvSpPr>
          <p:cNvPr id="8" name="CaixaDeTexto 7">
            <a:extLst>
              <a:ext uri="{FF2B5EF4-FFF2-40B4-BE49-F238E27FC236}">
                <a16:creationId xmlns:a16="http://schemas.microsoft.com/office/drawing/2014/main" id="{73416B8C-ED22-D66B-26FA-A873689277F9}"/>
              </a:ext>
            </a:extLst>
          </p:cNvPr>
          <p:cNvSpPr txBox="1"/>
          <p:nvPr/>
        </p:nvSpPr>
        <p:spPr>
          <a:xfrm>
            <a:off x="2833154" y="21905139"/>
            <a:ext cx="11369082" cy="830997"/>
          </a:xfrm>
          <a:prstGeom prst="rect">
            <a:avLst/>
          </a:prstGeom>
          <a:noFill/>
        </p:spPr>
        <p:txBody>
          <a:bodyPr wrap="square">
            <a:spAutoFit/>
          </a:bodyPr>
          <a:lstStyle/>
          <a:p>
            <a:pPr algn="ctr"/>
            <a:r>
              <a:rPr lang="en-US" sz="4800" b="1" dirty="0" err="1">
                <a:latin typeface="Arial" panose="020B0604020202020204" pitchFamily="34" charset="0"/>
                <a:cs typeface="Arial" panose="020B0604020202020204" pitchFamily="34" charset="0"/>
              </a:rPr>
              <a:t>Objetivos</a:t>
            </a:r>
            <a:endParaRPr lang="pt-BR" sz="4800" b="1" dirty="0">
              <a:latin typeface="Arial" panose="020B0604020202020204" pitchFamily="34" charset="0"/>
              <a:cs typeface="Arial" panose="020B0604020202020204" pitchFamily="34" charset="0"/>
            </a:endParaRPr>
          </a:p>
        </p:txBody>
      </p:sp>
      <p:sp>
        <p:nvSpPr>
          <p:cNvPr id="9" name="Retângulo: Cantos Arredondados 8">
            <a:extLst>
              <a:ext uri="{FF2B5EF4-FFF2-40B4-BE49-F238E27FC236}">
                <a16:creationId xmlns:a16="http://schemas.microsoft.com/office/drawing/2014/main" id="{5A7BEFA4-1C8A-7E54-CA1E-D65C71B34BAC}"/>
              </a:ext>
            </a:extLst>
          </p:cNvPr>
          <p:cNvSpPr/>
          <p:nvPr/>
        </p:nvSpPr>
        <p:spPr>
          <a:xfrm>
            <a:off x="18591714" y="13155466"/>
            <a:ext cx="11463134" cy="1122247"/>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4800">
              <a:latin typeface="Arial" panose="020B0604020202020204" pitchFamily="34" charset="0"/>
              <a:cs typeface="Arial" panose="020B0604020202020204" pitchFamily="34" charset="0"/>
            </a:endParaRPr>
          </a:p>
        </p:txBody>
      </p:sp>
      <p:sp>
        <p:nvSpPr>
          <p:cNvPr id="10" name="Retângulo: Cantos Arredondados 9">
            <a:extLst>
              <a:ext uri="{FF2B5EF4-FFF2-40B4-BE49-F238E27FC236}">
                <a16:creationId xmlns:a16="http://schemas.microsoft.com/office/drawing/2014/main" id="{80111BA0-A9AA-3768-3B30-4505B543B32C}"/>
              </a:ext>
            </a:extLst>
          </p:cNvPr>
          <p:cNvSpPr/>
          <p:nvPr/>
        </p:nvSpPr>
        <p:spPr>
          <a:xfrm>
            <a:off x="18591714" y="21795204"/>
            <a:ext cx="11266309" cy="1122247"/>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4800">
              <a:latin typeface="Arial" panose="020B0604020202020204" pitchFamily="34" charset="0"/>
              <a:cs typeface="Arial" panose="020B0604020202020204" pitchFamily="34" charset="0"/>
            </a:endParaRPr>
          </a:p>
        </p:txBody>
      </p:sp>
      <p:sp>
        <p:nvSpPr>
          <p:cNvPr id="11" name="CaixaDeTexto 10">
            <a:extLst>
              <a:ext uri="{FF2B5EF4-FFF2-40B4-BE49-F238E27FC236}">
                <a16:creationId xmlns:a16="http://schemas.microsoft.com/office/drawing/2014/main" id="{F6144269-9BB9-9F61-B0FF-F2946FCF0F46}"/>
              </a:ext>
            </a:extLst>
          </p:cNvPr>
          <p:cNvSpPr txBox="1"/>
          <p:nvPr/>
        </p:nvSpPr>
        <p:spPr>
          <a:xfrm>
            <a:off x="20262956" y="13258595"/>
            <a:ext cx="8280496" cy="830997"/>
          </a:xfrm>
          <a:prstGeom prst="rect">
            <a:avLst/>
          </a:prstGeom>
          <a:noFill/>
        </p:spPr>
        <p:txBody>
          <a:bodyPr wrap="square">
            <a:spAutoFit/>
          </a:bodyPr>
          <a:lstStyle/>
          <a:p>
            <a:pPr algn="ctr"/>
            <a:r>
              <a:rPr lang="en-US" sz="4800" b="1" dirty="0">
                <a:latin typeface="Arial" panose="020B0604020202020204" pitchFamily="34" charset="0"/>
                <a:cs typeface="Arial" panose="020B0604020202020204" pitchFamily="34" charset="0"/>
              </a:rPr>
              <a:t>Resultados</a:t>
            </a:r>
            <a:endParaRPr lang="pt-BR" sz="4800" b="1" dirty="0">
              <a:latin typeface="Arial" panose="020B0604020202020204" pitchFamily="34" charset="0"/>
              <a:cs typeface="Arial" panose="020B0604020202020204" pitchFamily="34" charset="0"/>
            </a:endParaRPr>
          </a:p>
        </p:txBody>
      </p:sp>
      <p:sp>
        <p:nvSpPr>
          <p:cNvPr id="12" name="CaixaDeTexto 11">
            <a:extLst>
              <a:ext uri="{FF2B5EF4-FFF2-40B4-BE49-F238E27FC236}">
                <a16:creationId xmlns:a16="http://schemas.microsoft.com/office/drawing/2014/main" id="{CA980826-74C6-805C-D7A6-11CD1CAC24BE}"/>
              </a:ext>
            </a:extLst>
          </p:cNvPr>
          <p:cNvSpPr txBox="1"/>
          <p:nvPr/>
        </p:nvSpPr>
        <p:spPr>
          <a:xfrm>
            <a:off x="19989281" y="21881786"/>
            <a:ext cx="8280496" cy="830997"/>
          </a:xfrm>
          <a:prstGeom prst="rect">
            <a:avLst/>
          </a:prstGeom>
          <a:noFill/>
        </p:spPr>
        <p:txBody>
          <a:bodyPr wrap="square">
            <a:spAutoFit/>
          </a:bodyPr>
          <a:lstStyle/>
          <a:p>
            <a:pPr algn="ctr"/>
            <a:r>
              <a:rPr lang="en-US" sz="4800" b="1" dirty="0" err="1">
                <a:latin typeface="Arial" panose="020B0604020202020204" pitchFamily="34" charset="0"/>
                <a:cs typeface="Arial" panose="020B0604020202020204" pitchFamily="34" charset="0"/>
              </a:rPr>
              <a:t>Conclusões</a:t>
            </a:r>
            <a:endParaRPr lang="pt-BR" sz="4800" b="1" dirty="0">
              <a:latin typeface="Arial" panose="020B0604020202020204" pitchFamily="34" charset="0"/>
              <a:cs typeface="Arial" panose="020B0604020202020204" pitchFamily="34" charset="0"/>
            </a:endParaRPr>
          </a:p>
        </p:txBody>
      </p:sp>
      <p:sp>
        <p:nvSpPr>
          <p:cNvPr id="14" name="Retângulo: Cantos Arredondados 13">
            <a:extLst>
              <a:ext uri="{FF2B5EF4-FFF2-40B4-BE49-F238E27FC236}">
                <a16:creationId xmlns:a16="http://schemas.microsoft.com/office/drawing/2014/main" id="{C3085312-5D63-1362-FCD4-49467A5DD582}"/>
              </a:ext>
            </a:extLst>
          </p:cNvPr>
          <p:cNvSpPr/>
          <p:nvPr/>
        </p:nvSpPr>
        <p:spPr>
          <a:xfrm>
            <a:off x="18788539" y="31262435"/>
            <a:ext cx="11266309" cy="1122247"/>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4800">
              <a:latin typeface="Arial" panose="020B0604020202020204" pitchFamily="34" charset="0"/>
              <a:cs typeface="Arial" panose="020B0604020202020204" pitchFamily="34" charset="0"/>
            </a:endParaRPr>
          </a:p>
        </p:txBody>
      </p:sp>
      <p:sp>
        <p:nvSpPr>
          <p:cNvPr id="15" name="CaixaDeTexto 14">
            <a:extLst>
              <a:ext uri="{FF2B5EF4-FFF2-40B4-BE49-F238E27FC236}">
                <a16:creationId xmlns:a16="http://schemas.microsoft.com/office/drawing/2014/main" id="{E0C5AE05-3FDD-68CB-E5A4-DEFE0B184E6D}"/>
              </a:ext>
            </a:extLst>
          </p:cNvPr>
          <p:cNvSpPr txBox="1"/>
          <p:nvPr/>
        </p:nvSpPr>
        <p:spPr>
          <a:xfrm>
            <a:off x="20186106" y="31349017"/>
            <a:ext cx="8280496" cy="830997"/>
          </a:xfrm>
          <a:prstGeom prst="rect">
            <a:avLst/>
          </a:prstGeom>
          <a:noFill/>
        </p:spPr>
        <p:txBody>
          <a:bodyPr wrap="square">
            <a:spAutoFit/>
          </a:bodyPr>
          <a:lstStyle/>
          <a:p>
            <a:pPr algn="ctr"/>
            <a:r>
              <a:rPr lang="en-US" sz="4800" b="1" dirty="0">
                <a:latin typeface="Arial" panose="020B0604020202020204" pitchFamily="34" charset="0"/>
                <a:cs typeface="Arial" panose="020B0604020202020204" pitchFamily="34" charset="0"/>
              </a:rPr>
              <a:t>Referências</a:t>
            </a:r>
            <a:endParaRPr lang="pt-BR" sz="4800" b="1" dirty="0">
              <a:latin typeface="Arial" panose="020B0604020202020204" pitchFamily="34" charset="0"/>
              <a:cs typeface="Arial" panose="020B0604020202020204" pitchFamily="34" charset="0"/>
            </a:endParaRPr>
          </a:p>
        </p:txBody>
      </p:sp>
      <p:sp>
        <p:nvSpPr>
          <p:cNvPr id="16" name="Retângulo: Cantos Arredondados 15">
            <a:extLst>
              <a:ext uri="{FF2B5EF4-FFF2-40B4-BE49-F238E27FC236}">
                <a16:creationId xmlns:a16="http://schemas.microsoft.com/office/drawing/2014/main" id="{2B356381-6B87-A29E-C1E4-AF67FC7F5987}"/>
              </a:ext>
            </a:extLst>
          </p:cNvPr>
          <p:cNvSpPr/>
          <p:nvPr/>
        </p:nvSpPr>
        <p:spPr>
          <a:xfrm>
            <a:off x="2835883" y="31390235"/>
            <a:ext cx="11521372" cy="1122247"/>
          </a:xfrm>
          <a:prstGeom prst="roundRect">
            <a:avLst/>
          </a:pr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BR" sz="4800">
              <a:latin typeface="Arial" panose="020B0604020202020204" pitchFamily="34" charset="0"/>
              <a:cs typeface="Arial" panose="020B0604020202020204" pitchFamily="34" charset="0"/>
            </a:endParaRPr>
          </a:p>
        </p:txBody>
      </p:sp>
      <p:sp>
        <p:nvSpPr>
          <p:cNvPr id="17" name="CaixaDeTexto 16">
            <a:extLst>
              <a:ext uri="{FF2B5EF4-FFF2-40B4-BE49-F238E27FC236}">
                <a16:creationId xmlns:a16="http://schemas.microsoft.com/office/drawing/2014/main" id="{7FEA668A-22B6-9F62-C57F-2ED02CF09FEC}"/>
              </a:ext>
            </a:extLst>
          </p:cNvPr>
          <p:cNvSpPr txBox="1"/>
          <p:nvPr/>
        </p:nvSpPr>
        <p:spPr>
          <a:xfrm>
            <a:off x="2937006" y="31453679"/>
            <a:ext cx="11369082" cy="830997"/>
          </a:xfrm>
          <a:prstGeom prst="rect">
            <a:avLst/>
          </a:prstGeom>
          <a:noFill/>
        </p:spPr>
        <p:txBody>
          <a:bodyPr wrap="square">
            <a:spAutoFit/>
          </a:bodyPr>
          <a:lstStyle/>
          <a:p>
            <a:pPr algn="ctr"/>
            <a:r>
              <a:rPr lang="en-US" sz="4800" b="1" dirty="0" err="1">
                <a:latin typeface="Arial" panose="020B0604020202020204" pitchFamily="34" charset="0"/>
                <a:cs typeface="Arial" panose="020B0604020202020204" pitchFamily="34" charset="0"/>
              </a:rPr>
              <a:t>Metodologia</a:t>
            </a:r>
            <a:endParaRPr lang="pt-BR" sz="4800" b="1" dirty="0">
              <a:latin typeface="Arial" panose="020B0604020202020204" pitchFamily="34" charset="0"/>
              <a:cs typeface="Arial" panose="020B0604020202020204" pitchFamily="34" charset="0"/>
            </a:endParaRPr>
          </a:p>
        </p:txBody>
      </p:sp>
      <p:sp>
        <p:nvSpPr>
          <p:cNvPr id="13" name="Subtítulo 4">
            <a:extLst>
              <a:ext uri="{FF2B5EF4-FFF2-40B4-BE49-F238E27FC236}">
                <a16:creationId xmlns:a16="http://schemas.microsoft.com/office/drawing/2014/main" id="{83680B78-D167-284F-6AA8-0E2BBADC3BA8}"/>
              </a:ext>
            </a:extLst>
          </p:cNvPr>
          <p:cNvSpPr>
            <a:spLocks noGrp="1"/>
          </p:cNvSpPr>
          <p:nvPr>
            <p:ph type="subTitle" idx="1"/>
          </p:nvPr>
        </p:nvSpPr>
        <p:spPr>
          <a:xfrm>
            <a:off x="1025367" y="14473908"/>
            <a:ext cx="14832365" cy="7089998"/>
          </a:xfrm>
          <a:noFill/>
          <a:ln>
            <a:noFill/>
          </a:ln>
          <a:effectLst>
            <a:glow rad="139700">
              <a:schemeClr val="accent6">
                <a:satMod val="175000"/>
                <a:alpha val="40000"/>
              </a:schemeClr>
            </a:glow>
          </a:effectLst>
        </p:spPr>
        <p:txBody>
          <a:bodyPr numCol="1" anchor="t">
            <a:noAutofit/>
          </a:bodyPr>
          <a:lstStyle/>
          <a:p>
            <a:pPr algn="just"/>
            <a:r>
              <a:rPr lang="pt-BR" sz="3600" dirty="0" err="1">
                <a:solidFill>
                  <a:schemeClr val="tx1"/>
                </a:solidFill>
                <a:latin typeface="Arial" panose="020B0604020202020204" pitchFamily="34" charset="0"/>
                <a:cs typeface="Arial" panose="020B0604020202020204" pitchFamily="34" charset="0"/>
              </a:rPr>
              <a:t>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a:t>
            </a:r>
          </a:p>
          <a:p>
            <a:pPr algn="just"/>
            <a:endParaRPr lang="pt-BR" sz="3600" dirty="0">
              <a:solidFill>
                <a:schemeClr val="tx1"/>
              </a:solidFill>
              <a:latin typeface="Arial" panose="020B0604020202020204" pitchFamily="34" charset="0"/>
              <a:cs typeface="Arial" panose="020B0604020202020204" pitchFamily="34" charset="0"/>
            </a:endParaRPr>
          </a:p>
          <a:p>
            <a:pPr algn="just"/>
            <a:endParaRPr lang="pt-BR" sz="3600" dirty="0">
              <a:solidFill>
                <a:schemeClr val="tx1"/>
              </a:solidFill>
              <a:latin typeface="Arial" panose="020B0604020202020204" pitchFamily="34" charset="0"/>
              <a:cs typeface="Arial" panose="020B0604020202020204" pitchFamily="34" charset="0"/>
            </a:endParaRPr>
          </a:p>
          <a:p>
            <a:pPr algn="just"/>
            <a:endParaRPr lang="pt-BR" sz="3600" dirty="0">
              <a:solidFill>
                <a:schemeClr val="tx1"/>
              </a:solidFill>
              <a:latin typeface="Arial" panose="020B0604020202020204" pitchFamily="34" charset="0"/>
              <a:cs typeface="Arial" panose="020B0604020202020204" pitchFamily="34" charset="0"/>
            </a:endParaRPr>
          </a:p>
          <a:p>
            <a:pPr algn="just">
              <a:lnSpc>
                <a:spcPct val="100000"/>
              </a:lnSpc>
            </a:pPr>
            <a:endParaRPr lang="pt-BR" sz="3600" dirty="0">
              <a:solidFill>
                <a:schemeClr val="tx1"/>
              </a:solidFill>
              <a:latin typeface="Arial" panose="020B0604020202020204" pitchFamily="34" charset="0"/>
              <a:cs typeface="Arial" panose="020B0604020202020204" pitchFamily="34" charset="0"/>
            </a:endParaRPr>
          </a:p>
        </p:txBody>
      </p:sp>
      <p:sp>
        <p:nvSpPr>
          <p:cNvPr id="20" name="Subtítulo 4">
            <a:extLst>
              <a:ext uri="{FF2B5EF4-FFF2-40B4-BE49-F238E27FC236}">
                <a16:creationId xmlns:a16="http://schemas.microsoft.com/office/drawing/2014/main" id="{2BFA8116-D4EE-8513-9A28-9968D738FB40}"/>
              </a:ext>
            </a:extLst>
          </p:cNvPr>
          <p:cNvSpPr txBox="1">
            <a:spLocks/>
          </p:cNvSpPr>
          <p:nvPr/>
        </p:nvSpPr>
        <p:spPr>
          <a:xfrm>
            <a:off x="1076534" y="23258884"/>
            <a:ext cx="14832365" cy="7089998"/>
          </a:xfrm>
          <a:prstGeom prst="rect">
            <a:avLst/>
          </a:prstGeom>
          <a:noFill/>
          <a:ln>
            <a:noFill/>
          </a:ln>
          <a:effectLst>
            <a:glow rad="139700">
              <a:schemeClr val="accent6">
                <a:satMod val="175000"/>
                <a:alpha val="40000"/>
              </a:schemeClr>
            </a:glow>
          </a:effectLst>
        </p:spPr>
        <p:txBody>
          <a:bodyPr vert="horz" lIns="432054" tIns="216027" rIns="432054" bIns="216027" numCol="1" rtlCol="0" anchor="t">
            <a:noAutofit/>
          </a:bodyPr>
          <a:lstStyle>
            <a:lvl1pPr marL="0" indent="0" algn="ctr" defTabSz="4320540" rtl="0" eaLnBrk="1" latinLnBrk="0" hangingPunct="1">
              <a:spcBef>
                <a:spcPct val="20000"/>
              </a:spcBef>
              <a:buFont typeface="Arial" pitchFamily="34" charset="0"/>
              <a:buNone/>
              <a:defRPr sz="15100" kern="1200">
                <a:solidFill>
                  <a:schemeClr val="tx1">
                    <a:tint val="75000"/>
                  </a:schemeClr>
                </a:solidFill>
                <a:latin typeface="+mn-lt"/>
                <a:ea typeface="+mn-ea"/>
                <a:cs typeface="+mn-cs"/>
              </a:defRPr>
            </a:lvl1pPr>
            <a:lvl2pPr marL="2160270" indent="0" algn="ctr" defTabSz="4320540" rtl="0" eaLnBrk="1" latinLnBrk="0" hangingPunct="1">
              <a:spcBef>
                <a:spcPct val="20000"/>
              </a:spcBef>
              <a:buFont typeface="Arial" pitchFamily="34" charset="0"/>
              <a:buNone/>
              <a:defRPr sz="13200" kern="1200">
                <a:solidFill>
                  <a:schemeClr val="tx1">
                    <a:tint val="75000"/>
                  </a:schemeClr>
                </a:solidFill>
                <a:latin typeface="+mn-lt"/>
                <a:ea typeface="+mn-ea"/>
                <a:cs typeface="+mn-cs"/>
              </a:defRPr>
            </a:lvl2pPr>
            <a:lvl3pPr marL="4320540" indent="0" algn="ctr" defTabSz="4320540" rtl="0" eaLnBrk="1" latinLnBrk="0" hangingPunct="1">
              <a:spcBef>
                <a:spcPct val="20000"/>
              </a:spcBef>
              <a:buFont typeface="Arial" pitchFamily="34" charset="0"/>
              <a:buNone/>
              <a:defRPr sz="11300" kern="1200">
                <a:solidFill>
                  <a:schemeClr val="tx1">
                    <a:tint val="75000"/>
                  </a:schemeClr>
                </a:solidFill>
                <a:latin typeface="+mn-lt"/>
                <a:ea typeface="+mn-ea"/>
                <a:cs typeface="+mn-cs"/>
              </a:defRPr>
            </a:lvl3pPr>
            <a:lvl4pPr marL="648081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4pPr>
            <a:lvl5pPr marL="864108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5pPr>
            <a:lvl6pPr marL="1080135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6pPr>
            <a:lvl7pPr marL="1296162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7pPr>
            <a:lvl8pPr marL="1512189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8pPr>
            <a:lvl9pPr marL="1728216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9pPr>
          </a:lstStyle>
          <a:p>
            <a:pPr algn="just"/>
            <a:r>
              <a:rPr lang="pt-BR" sz="3600" dirty="0" err="1">
                <a:solidFill>
                  <a:schemeClr val="tx1"/>
                </a:solidFill>
                <a:latin typeface="Arial" panose="020B0604020202020204" pitchFamily="34" charset="0"/>
                <a:cs typeface="Arial" panose="020B0604020202020204" pitchFamily="34" charset="0"/>
              </a:rPr>
              <a:t>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a:t>
            </a:r>
          </a:p>
          <a:p>
            <a:pPr algn="just"/>
            <a:endParaRPr lang="pt-BR" sz="3600" dirty="0">
              <a:solidFill>
                <a:schemeClr val="tx1"/>
              </a:solidFill>
              <a:latin typeface="Arial" panose="020B0604020202020204" pitchFamily="34" charset="0"/>
              <a:cs typeface="Arial" panose="020B0604020202020204" pitchFamily="34" charset="0"/>
            </a:endParaRPr>
          </a:p>
          <a:p>
            <a:pPr algn="just"/>
            <a:endParaRPr lang="pt-BR" sz="3600" dirty="0">
              <a:solidFill>
                <a:schemeClr val="tx1"/>
              </a:solidFill>
              <a:latin typeface="Arial" panose="020B0604020202020204" pitchFamily="34" charset="0"/>
              <a:cs typeface="Arial" panose="020B0604020202020204" pitchFamily="34" charset="0"/>
            </a:endParaRPr>
          </a:p>
          <a:p>
            <a:pPr algn="just"/>
            <a:endParaRPr lang="pt-BR" sz="3600" dirty="0">
              <a:solidFill>
                <a:schemeClr val="tx1"/>
              </a:solidFill>
              <a:latin typeface="Arial" panose="020B0604020202020204" pitchFamily="34" charset="0"/>
              <a:cs typeface="Arial" panose="020B0604020202020204" pitchFamily="34" charset="0"/>
            </a:endParaRPr>
          </a:p>
          <a:p>
            <a:pPr algn="just"/>
            <a:endParaRPr lang="pt-BR" sz="3600" dirty="0">
              <a:solidFill>
                <a:schemeClr val="tx1"/>
              </a:solidFill>
              <a:latin typeface="Arial" panose="020B0604020202020204" pitchFamily="34" charset="0"/>
              <a:cs typeface="Arial" panose="020B0604020202020204" pitchFamily="34" charset="0"/>
            </a:endParaRPr>
          </a:p>
        </p:txBody>
      </p:sp>
      <p:sp>
        <p:nvSpPr>
          <p:cNvPr id="21" name="Subtítulo 4">
            <a:extLst>
              <a:ext uri="{FF2B5EF4-FFF2-40B4-BE49-F238E27FC236}">
                <a16:creationId xmlns:a16="http://schemas.microsoft.com/office/drawing/2014/main" id="{DDE68274-537C-5B86-96D2-7DE08BCB4592}"/>
              </a:ext>
            </a:extLst>
          </p:cNvPr>
          <p:cNvSpPr txBox="1">
            <a:spLocks/>
          </p:cNvSpPr>
          <p:nvPr/>
        </p:nvSpPr>
        <p:spPr>
          <a:xfrm>
            <a:off x="769936" y="32619924"/>
            <a:ext cx="14832365" cy="7089998"/>
          </a:xfrm>
          <a:prstGeom prst="rect">
            <a:avLst/>
          </a:prstGeom>
          <a:noFill/>
          <a:ln>
            <a:noFill/>
          </a:ln>
          <a:effectLst>
            <a:glow rad="139700">
              <a:schemeClr val="accent6">
                <a:satMod val="175000"/>
                <a:alpha val="40000"/>
              </a:schemeClr>
            </a:glow>
          </a:effectLst>
        </p:spPr>
        <p:txBody>
          <a:bodyPr vert="horz" lIns="432054" tIns="216027" rIns="432054" bIns="216027" numCol="1" rtlCol="0" anchor="t">
            <a:noAutofit/>
          </a:bodyPr>
          <a:lstStyle>
            <a:lvl1pPr marL="0" indent="0" algn="ctr" defTabSz="4320540" rtl="0" eaLnBrk="1" latinLnBrk="0" hangingPunct="1">
              <a:spcBef>
                <a:spcPct val="20000"/>
              </a:spcBef>
              <a:buFont typeface="Arial" pitchFamily="34" charset="0"/>
              <a:buNone/>
              <a:defRPr sz="15100" kern="1200">
                <a:solidFill>
                  <a:schemeClr val="tx1">
                    <a:tint val="75000"/>
                  </a:schemeClr>
                </a:solidFill>
                <a:latin typeface="+mn-lt"/>
                <a:ea typeface="+mn-ea"/>
                <a:cs typeface="+mn-cs"/>
              </a:defRPr>
            </a:lvl1pPr>
            <a:lvl2pPr marL="2160270" indent="0" algn="ctr" defTabSz="4320540" rtl="0" eaLnBrk="1" latinLnBrk="0" hangingPunct="1">
              <a:spcBef>
                <a:spcPct val="20000"/>
              </a:spcBef>
              <a:buFont typeface="Arial" pitchFamily="34" charset="0"/>
              <a:buNone/>
              <a:defRPr sz="13200" kern="1200">
                <a:solidFill>
                  <a:schemeClr val="tx1">
                    <a:tint val="75000"/>
                  </a:schemeClr>
                </a:solidFill>
                <a:latin typeface="+mn-lt"/>
                <a:ea typeface="+mn-ea"/>
                <a:cs typeface="+mn-cs"/>
              </a:defRPr>
            </a:lvl2pPr>
            <a:lvl3pPr marL="4320540" indent="0" algn="ctr" defTabSz="4320540" rtl="0" eaLnBrk="1" latinLnBrk="0" hangingPunct="1">
              <a:spcBef>
                <a:spcPct val="20000"/>
              </a:spcBef>
              <a:buFont typeface="Arial" pitchFamily="34" charset="0"/>
              <a:buNone/>
              <a:defRPr sz="11300" kern="1200">
                <a:solidFill>
                  <a:schemeClr val="tx1">
                    <a:tint val="75000"/>
                  </a:schemeClr>
                </a:solidFill>
                <a:latin typeface="+mn-lt"/>
                <a:ea typeface="+mn-ea"/>
                <a:cs typeface="+mn-cs"/>
              </a:defRPr>
            </a:lvl3pPr>
            <a:lvl4pPr marL="648081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4pPr>
            <a:lvl5pPr marL="864108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5pPr>
            <a:lvl6pPr marL="1080135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6pPr>
            <a:lvl7pPr marL="1296162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7pPr>
            <a:lvl8pPr marL="1512189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8pPr>
            <a:lvl9pPr marL="1728216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9pPr>
          </a:lstStyle>
          <a:p>
            <a:pPr algn="just"/>
            <a:r>
              <a:rPr lang="pt-BR" sz="3600" dirty="0" err="1">
                <a:solidFill>
                  <a:schemeClr val="tx1"/>
                </a:solidFill>
                <a:latin typeface="Arial" panose="020B0604020202020204" pitchFamily="34" charset="0"/>
                <a:cs typeface="Arial" panose="020B0604020202020204" pitchFamily="34" charset="0"/>
              </a:rPr>
              <a:t>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a:t>
            </a:r>
          </a:p>
          <a:p>
            <a:pPr algn="just"/>
            <a:endParaRPr lang="pt-BR" sz="3600" dirty="0">
              <a:solidFill>
                <a:schemeClr val="tx1"/>
              </a:solidFill>
              <a:latin typeface="Arial" panose="020B0604020202020204" pitchFamily="34" charset="0"/>
              <a:cs typeface="Arial" panose="020B0604020202020204" pitchFamily="34" charset="0"/>
            </a:endParaRPr>
          </a:p>
          <a:p>
            <a:pPr algn="just"/>
            <a:endParaRPr lang="pt-BR" sz="3600" dirty="0">
              <a:solidFill>
                <a:schemeClr val="tx1"/>
              </a:solidFill>
              <a:latin typeface="Arial" panose="020B0604020202020204" pitchFamily="34" charset="0"/>
              <a:cs typeface="Arial" panose="020B0604020202020204" pitchFamily="34" charset="0"/>
            </a:endParaRPr>
          </a:p>
          <a:p>
            <a:pPr algn="just"/>
            <a:endParaRPr lang="pt-BR" sz="3600" dirty="0">
              <a:solidFill>
                <a:schemeClr val="tx1"/>
              </a:solidFill>
              <a:latin typeface="Arial" panose="020B0604020202020204" pitchFamily="34" charset="0"/>
              <a:cs typeface="Arial" panose="020B0604020202020204" pitchFamily="34" charset="0"/>
            </a:endParaRPr>
          </a:p>
          <a:p>
            <a:pPr algn="just"/>
            <a:endParaRPr lang="pt-BR" sz="3600" dirty="0">
              <a:solidFill>
                <a:schemeClr val="tx1"/>
              </a:solidFill>
              <a:latin typeface="Arial" panose="020B0604020202020204" pitchFamily="34" charset="0"/>
              <a:cs typeface="Arial" panose="020B0604020202020204" pitchFamily="34" charset="0"/>
            </a:endParaRPr>
          </a:p>
        </p:txBody>
      </p:sp>
      <p:sp>
        <p:nvSpPr>
          <p:cNvPr id="22" name="Subtítulo 4">
            <a:extLst>
              <a:ext uri="{FF2B5EF4-FFF2-40B4-BE49-F238E27FC236}">
                <a16:creationId xmlns:a16="http://schemas.microsoft.com/office/drawing/2014/main" id="{02CB6F75-8074-8FAD-C618-8709F04C113F}"/>
              </a:ext>
            </a:extLst>
          </p:cNvPr>
          <p:cNvSpPr txBox="1">
            <a:spLocks/>
          </p:cNvSpPr>
          <p:nvPr/>
        </p:nvSpPr>
        <p:spPr>
          <a:xfrm>
            <a:off x="16951220" y="14581898"/>
            <a:ext cx="14832365" cy="7089998"/>
          </a:xfrm>
          <a:prstGeom prst="rect">
            <a:avLst/>
          </a:prstGeom>
          <a:noFill/>
          <a:ln>
            <a:noFill/>
          </a:ln>
          <a:effectLst>
            <a:glow rad="139700">
              <a:schemeClr val="accent6">
                <a:satMod val="175000"/>
                <a:alpha val="40000"/>
              </a:schemeClr>
            </a:glow>
          </a:effectLst>
        </p:spPr>
        <p:txBody>
          <a:bodyPr vert="horz" lIns="432054" tIns="216027" rIns="432054" bIns="216027" numCol="1" rtlCol="0" anchor="t">
            <a:noAutofit/>
          </a:bodyPr>
          <a:lstStyle>
            <a:lvl1pPr marL="0" indent="0" algn="ctr" defTabSz="4320540" rtl="0" eaLnBrk="1" latinLnBrk="0" hangingPunct="1">
              <a:spcBef>
                <a:spcPct val="20000"/>
              </a:spcBef>
              <a:buFont typeface="Arial" pitchFamily="34" charset="0"/>
              <a:buNone/>
              <a:defRPr sz="15100" kern="1200">
                <a:solidFill>
                  <a:schemeClr val="tx1">
                    <a:tint val="75000"/>
                  </a:schemeClr>
                </a:solidFill>
                <a:latin typeface="+mn-lt"/>
                <a:ea typeface="+mn-ea"/>
                <a:cs typeface="+mn-cs"/>
              </a:defRPr>
            </a:lvl1pPr>
            <a:lvl2pPr marL="2160270" indent="0" algn="ctr" defTabSz="4320540" rtl="0" eaLnBrk="1" latinLnBrk="0" hangingPunct="1">
              <a:spcBef>
                <a:spcPct val="20000"/>
              </a:spcBef>
              <a:buFont typeface="Arial" pitchFamily="34" charset="0"/>
              <a:buNone/>
              <a:defRPr sz="13200" kern="1200">
                <a:solidFill>
                  <a:schemeClr val="tx1">
                    <a:tint val="75000"/>
                  </a:schemeClr>
                </a:solidFill>
                <a:latin typeface="+mn-lt"/>
                <a:ea typeface="+mn-ea"/>
                <a:cs typeface="+mn-cs"/>
              </a:defRPr>
            </a:lvl2pPr>
            <a:lvl3pPr marL="4320540" indent="0" algn="ctr" defTabSz="4320540" rtl="0" eaLnBrk="1" latinLnBrk="0" hangingPunct="1">
              <a:spcBef>
                <a:spcPct val="20000"/>
              </a:spcBef>
              <a:buFont typeface="Arial" pitchFamily="34" charset="0"/>
              <a:buNone/>
              <a:defRPr sz="11300" kern="1200">
                <a:solidFill>
                  <a:schemeClr val="tx1">
                    <a:tint val="75000"/>
                  </a:schemeClr>
                </a:solidFill>
                <a:latin typeface="+mn-lt"/>
                <a:ea typeface="+mn-ea"/>
                <a:cs typeface="+mn-cs"/>
              </a:defRPr>
            </a:lvl3pPr>
            <a:lvl4pPr marL="648081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4pPr>
            <a:lvl5pPr marL="864108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5pPr>
            <a:lvl6pPr marL="1080135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6pPr>
            <a:lvl7pPr marL="1296162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7pPr>
            <a:lvl8pPr marL="1512189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8pPr>
            <a:lvl9pPr marL="1728216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9pPr>
          </a:lstStyle>
          <a:p>
            <a:pPr algn="just"/>
            <a:r>
              <a:rPr lang="pt-BR" sz="3600">
                <a:solidFill>
                  <a:schemeClr val="tx1"/>
                </a:solidFill>
                <a:latin typeface="Arial" panose="020B0604020202020204" pitchFamily="34" charset="0"/>
                <a:cs typeface="Arial" panose="020B0604020202020204" pitchFamily="34" charset="0"/>
              </a:rPr>
              <a:t>Nonononono nononononononon nonon onono nononon nononononono. Nonononononononononononon nonon onono nononon nononononono. Nonononononononononononon nonon onono nononon nononononono. Nonononononononononononon nonon onono nononon nononononono. Nononononon ononononononon nonon onono nononon nononononono. Nonononono nononononononon nonon onono nononon nononononono. Nononono nonononononononon nonon onono nononon nononononono. Nonono nononononononononon nonon onono nononon nononononono. Nonononono nononononononon nonon onono nononon nononononono.</a:t>
            </a:r>
          </a:p>
          <a:p>
            <a:pPr algn="just"/>
            <a:endParaRPr lang="pt-BR" sz="3600">
              <a:solidFill>
                <a:schemeClr val="tx1"/>
              </a:solidFill>
              <a:latin typeface="Arial" panose="020B0604020202020204" pitchFamily="34" charset="0"/>
              <a:cs typeface="Arial" panose="020B0604020202020204" pitchFamily="34" charset="0"/>
            </a:endParaRPr>
          </a:p>
          <a:p>
            <a:pPr algn="just"/>
            <a:endParaRPr lang="pt-BR" sz="3600">
              <a:solidFill>
                <a:schemeClr val="tx1"/>
              </a:solidFill>
              <a:latin typeface="Arial" panose="020B0604020202020204" pitchFamily="34" charset="0"/>
              <a:cs typeface="Arial" panose="020B0604020202020204" pitchFamily="34" charset="0"/>
            </a:endParaRPr>
          </a:p>
          <a:p>
            <a:pPr algn="just"/>
            <a:endParaRPr lang="pt-BR" sz="3600">
              <a:solidFill>
                <a:schemeClr val="tx1"/>
              </a:solidFill>
              <a:latin typeface="Arial" panose="020B0604020202020204" pitchFamily="34" charset="0"/>
              <a:cs typeface="Arial" panose="020B0604020202020204" pitchFamily="34" charset="0"/>
            </a:endParaRPr>
          </a:p>
          <a:p>
            <a:pPr algn="just"/>
            <a:endParaRPr lang="pt-BR" sz="3600" dirty="0">
              <a:solidFill>
                <a:schemeClr val="tx1"/>
              </a:solidFill>
              <a:latin typeface="Arial" panose="020B0604020202020204" pitchFamily="34" charset="0"/>
              <a:cs typeface="Arial" panose="020B0604020202020204" pitchFamily="34" charset="0"/>
            </a:endParaRPr>
          </a:p>
        </p:txBody>
      </p:sp>
      <p:sp>
        <p:nvSpPr>
          <p:cNvPr id="23" name="Subtítulo 4">
            <a:extLst>
              <a:ext uri="{FF2B5EF4-FFF2-40B4-BE49-F238E27FC236}">
                <a16:creationId xmlns:a16="http://schemas.microsoft.com/office/drawing/2014/main" id="{818D9118-B0C5-7C88-A4FC-140C28F8E9E3}"/>
              </a:ext>
            </a:extLst>
          </p:cNvPr>
          <p:cNvSpPr txBox="1">
            <a:spLocks/>
          </p:cNvSpPr>
          <p:nvPr/>
        </p:nvSpPr>
        <p:spPr>
          <a:xfrm>
            <a:off x="16978698" y="23402513"/>
            <a:ext cx="14832365" cy="7089998"/>
          </a:xfrm>
          <a:prstGeom prst="rect">
            <a:avLst/>
          </a:prstGeom>
          <a:noFill/>
          <a:ln>
            <a:noFill/>
          </a:ln>
          <a:effectLst>
            <a:glow rad="139700">
              <a:schemeClr val="accent6">
                <a:satMod val="175000"/>
                <a:alpha val="40000"/>
              </a:schemeClr>
            </a:glow>
          </a:effectLst>
        </p:spPr>
        <p:txBody>
          <a:bodyPr vert="horz" lIns="432054" tIns="216027" rIns="432054" bIns="216027" numCol="1" rtlCol="0" anchor="t">
            <a:noAutofit/>
          </a:bodyPr>
          <a:lstStyle>
            <a:lvl1pPr marL="0" indent="0" algn="ctr" defTabSz="4320540" rtl="0" eaLnBrk="1" latinLnBrk="0" hangingPunct="1">
              <a:spcBef>
                <a:spcPct val="20000"/>
              </a:spcBef>
              <a:buFont typeface="Arial" pitchFamily="34" charset="0"/>
              <a:buNone/>
              <a:defRPr sz="15100" kern="1200">
                <a:solidFill>
                  <a:schemeClr val="tx1">
                    <a:tint val="75000"/>
                  </a:schemeClr>
                </a:solidFill>
                <a:latin typeface="+mn-lt"/>
                <a:ea typeface="+mn-ea"/>
                <a:cs typeface="+mn-cs"/>
              </a:defRPr>
            </a:lvl1pPr>
            <a:lvl2pPr marL="2160270" indent="0" algn="ctr" defTabSz="4320540" rtl="0" eaLnBrk="1" latinLnBrk="0" hangingPunct="1">
              <a:spcBef>
                <a:spcPct val="20000"/>
              </a:spcBef>
              <a:buFont typeface="Arial" pitchFamily="34" charset="0"/>
              <a:buNone/>
              <a:defRPr sz="13200" kern="1200">
                <a:solidFill>
                  <a:schemeClr val="tx1">
                    <a:tint val="75000"/>
                  </a:schemeClr>
                </a:solidFill>
                <a:latin typeface="+mn-lt"/>
                <a:ea typeface="+mn-ea"/>
                <a:cs typeface="+mn-cs"/>
              </a:defRPr>
            </a:lvl2pPr>
            <a:lvl3pPr marL="4320540" indent="0" algn="ctr" defTabSz="4320540" rtl="0" eaLnBrk="1" latinLnBrk="0" hangingPunct="1">
              <a:spcBef>
                <a:spcPct val="20000"/>
              </a:spcBef>
              <a:buFont typeface="Arial" pitchFamily="34" charset="0"/>
              <a:buNone/>
              <a:defRPr sz="11300" kern="1200">
                <a:solidFill>
                  <a:schemeClr val="tx1">
                    <a:tint val="75000"/>
                  </a:schemeClr>
                </a:solidFill>
                <a:latin typeface="+mn-lt"/>
                <a:ea typeface="+mn-ea"/>
                <a:cs typeface="+mn-cs"/>
              </a:defRPr>
            </a:lvl3pPr>
            <a:lvl4pPr marL="648081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4pPr>
            <a:lvl5pPr marL="864108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5pPr>
            <a:lvl6pPr marL="1080135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6pPr>
            <a:lvl7pPr marL="1296162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7pPr>
            <a:lvl8pPr marL="1512189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8pPr>
            <a:lvl9pPr marL="1728216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9pPr>
          </a:lstStyle>
          <a:p>
            <a:pPr algn="just"/>
            <a:r>
              <a:rPr lang="pt-BR" sz="3600">
                <a:solidFill>
                  <a:schemeClr val="tx1"/>
                </a:solidFill>
                <a:latin typeface="Arial" panose="020B0604020202020204" pitchFamily="34" charset="0"/>
                <a:cs typeface="Arial" panose="020B0604020202020204" pitchFamily="34" charset="0"/>
              </a:rPr>
              <a:t>Nonononono nononononononon nonon onono nononon nononononono. Nonononononononononononon nonon onono nononon nononononono. Nonononononononononononon nonon onono nononon nononononono. Nonononononononononononon nonon onono nononon nononononono. Nononononon ononononononon nonon onono nononon nononononono. Nonononono nononononononon nonon onono nononon nononononono. Nononono nonononononononon nonon onono nononon nononononono. Nonono nononononononononon nonon onono nononon nononononono. Nonononono nononononononon nonon onono nononon nononononono.</a:t>
            </a:r>
          </a:p>
          <a:p>
            <a:pPr algn="just"/>
            <a:endParaRPr lang="pt-BR" sz="3600">
              <a:solidFill>
                <a:schemeClr val="tx1"/>
              </a:solidFill>
              <a:latin typeface="Arial" panose="020B0604020202020204" pitchFamily="34" charset="0"/>
              <a:cs typeface="Arial" panose="020B0604020202020204" pitchFamily="34" charset="0"/>
            </a:endParaRPr>
          </a:p>
          <a:p>
            <a:pPr algn="just"/>
            <a:endParaRPr lang="pt-BR" sz="3600">
              <a:solidFill>
                <a:schemeClr val="tx1"/>
              </a:solidFill>
              <a:latin typeface="Arial" panose="020B0604020202020204" pitchFamily="34" charset="0"/>
              <a:cs typeface="Arial" panose="020B0604020202020204" pitchFamily="34" charset="0"/>
            </a:endParaRPr>
          </a:p>
          <a:p>
            <a:pPr algn="just"/>
            <a:endParaRPr lang="pt-BR" sz="3600">
              <a:solidFill>
                <a:schemeClr val="tx1"/>
              </a:solidFill>
              <a:latin typeface="Arial" panose="020B0604020202020204" pitchFamily="34" charset="0"/>
              <a:cs typeface="Arial" panose="020B0604020202020204" pitchFamily="34" charset="0"/>
            </a:endParaRPr>
          </a:p>
          <a:p>
            <a:pPr algn="just"/>
            <a:endParaRPr lang="pt-BR" sz="3600" dirty="0">
              <a:solidFill>
                <a:schemeClr val="tx1"/>
              </a:solidFill>
              <a:latin typeface="Arial" panose="020B0604020202020204" pitchFamily="34" charset="0"/>
              <a:cs typeface="Arial" panose="020B0604020202020204" pitchFamily="34" charset="0"/>
            </a:endParaRPr>
          </a:p>
        </p:txBody>
      </p:sp>
      <p:sp>
        <p:nvSpPr>
          <p:cNvPr id="24" name="Subtítulo 4">
            <a:extLst>
              <a:ext uri="{FF2B5EF4-FFF2-40B4-BE49-F238E27FC236}">
                <a16:creationId xmlns:a16="http://schemas.microsoft.com/office/drawing/2014/main" id="{0C61B35E-5E16-8D65-0E69-83F2615D8535}"/>
              </a:ext>
            </a:extLst>
          </p:cNvPr>
          <p:cNvSpPr txBox="1">
            <a:spLocks/>
          </p:cNvSpPr>
          <p:nvPr/>
        </p:nvSpPr>
        <p:spPr>
          <a:xfrm>
            <a:off x="16978698" y="32771267"/>
            <a:ext cx="14832365" cy="7089998"/>
          </a:xfrm>
          <a:prstGeom prst="rect">
            <a:avLst/>
          </a:prstGeom>
          <a:noFill/>
          <a:ln>
            <a:noFill/>
          </a:ln>
          <a:effectLst>
            <a:glow rad="139700">
              <a:schemeClr val="accent6">
                <a:satMod val="175000"/>
                <a:alpha val="40000"/>
              </a:schemeClr>
            </a:glow>
          </a:effectLst>
        </p:spPr>
        <p:txBody>
          <a:bodyPr vert="horz" lIns="432054" tIns="216027" rIns="432054" bIns="216027" numCol="1" rtlCol="0" anchor="t">
            <a:noAutofit/>
          </a:bodyPr>
          <a:lstStyle>
            <a:lvl1pPr marL="0" indent="0" algn="ctr" defTabSz="4320540" rtl="0" eaLnBrk="1" latinLnBrk="0" hangingPunct="1">
              <a:spcBef>
                <a:spcPct val="20000"/>
              </a:spcBef>
              <a:buFont typeface="Arial" pitchFamily="34" charset="0"/>
              <a:buNone/>
              <a:defRPr sz="15100" kern="1200">
                <a:solidFill>
                  <a:schemeClr val="tx1">
                    <a:tint val="75000"/>
                  </a:schemeClr>
                </a:solidFill>
                <a:latin typeface="+mn-lt"/>
                <a:ea typeface="+mn-ea"/>
                <a:cs typeface="+mn-cs"/>
              </a:defRPr>
            </a:lvl1pPr>
            <a:lvl2pPr marL="2160270" indent="0" algn="ctr" defTabSz="4320540" rtl="0" eaLnBrk="1" latinLnBrk="0" hangingPunct="1">
              <a:spcBef>
                <a:spcPct val="20000"/>
              </a:spcBef>
              <a:buFont typeface="Arial" pitchFamily="34" charset="0"/>
              <a:buNone/>
              <a:defRPr sz="13200" kern="1200">
                <a:solidFill>
                  <a:schemeClr val="tx1">
                    <a:tint val="75000"/>
                  </a:schemeClr>
                </a:solidFill>
                <a:latin typeface="+mn-lt"/>
                <a:ea typeface="+mn-ea"/>
                <a:cs typeface="+mn-cs"/>
              </a:defRPr>
            </a:lvl2pPr>
            <a:lvl3pPr marL="4320540" indent="0" algn="ctr" defTabSz="4320540" rtl="0" eaLnBrk="1" latinLnBrk="0" hangingPunct="1">
              <a:spcBef>
                <a:spcPct val="20000"/>
              </a:spcBef>
              <a:buFont typeface="Arial" pitchFamily="34" charset="0"/>
              <a:buNone/>
              <a:defRPr sz="11300" kern="1200">
                <a:solidFill>
                  <a:schemeClr val="tx1">
                    <a:tint val="75000"/>
                  </a:schemeClr>
                </a:solidFill>
                <a:latin typeface="+mn-lt"/>
                <a:ea typeface="+mn-ea"/>
                <a:cs typeface="+mn-cs"/>
              </a:defRPr>
            </a:lvl3pPr>
            <a:lvl4pPr marL="648081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4pPr>
            <a:lvl5pPr marL="864108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5pPr>
            <a:lvl6pPr marL="1080135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6pPr>
            <a:lvl7pPr marL="1296162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7pPr>
            <a:lvl8pPr marL="1512189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8pPr>
            <a:lvl9pPr marL="17282160" indent="0" algn="ctr" defTabSz="4320540" rtl="0" eaLnBrk="1" latinLnBrk="0" hangingPunct="1">
              <a:spcBef>
                <a:spcPct val="20000"/>
              </a:spcBef>
              <a:buFont typeface="Arial" pitchFamily="34" charset="0"/>
              <a:buNone/>
              <a:defRPr sz="9500" kern="1200">
                <a:solidFill>
                  <a:schemeClr val="tx1">
                    <a:tint val="75000"/>
                  </a:schemeClr>
                </a:solidFill>
                <a:latin typeface="+mn-lt"/>
                <a:ea typeface="+mn-ea"/>
                <a:cs typeface="+mn-cs"/>
              </a:defRPr>
            </a:lvl9pPr>
          </a:lstStyle>
          <a:p>
            <a:pPr algn="just"/>
            <a:r>
              <a:rPr lang="pt-BR" sz="3600" dirty="0" err="1">
                <a:solidFill>
                  <a:schemeClr val="tx1"/>
                </a:solidFill>
                <a:latin typeface="Arial" panose="020B0604020202020204" pitchFamily="34" charset="0"/>
                <a:cs typeface="Arial" panose="020B0604020202020204" pitchFamily="34" charset="0"/>
              </a:rPr>
              <a:t>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onono</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a:t>
            </a:r>
            <a:r>
              <a:rPr lang="pt-BR" sz="3600" dirty="0">
                <a:solidFill>
                  <a:schemeClr val="tx1"/>
                </a:solidFill>
                <a:latin typeface="Arial" panose="020B0604020202020204" pitchFamily="34" charset="0"/>
                <a:cs typeface="Arial" panose="020B0604020202020204" pitchFamily="34" charset="0"/>
              </a:rPr>
              <a:t> </a:t>
            </a:r>
            <a:r>
              <a:rPr lang="pt-BR" sz="3600" dirty="0" err="1">
                <a:solidFill>
                  <a:schemeClr val="tx1"/>
                </a:solidFill>
                <a:latin typeface="Arial" panose="020B0604020202020204" pitchFamily="34" charset="0"/>
                <a:cs typeface="Arial" panose="020B0604020202020204" pitchFamily="34" charset="0"/>
              </a:rPr>
              <a:t>nononononono</a:t>
            </a:r>
            <a:r>
              <a:rPr lang="pt-BR" sz="3600" dirty="0">
                <a:solidFill>
                  <a:schemeClr val="tx1"/>
                </a:solidFill>
                <a:latin typeface="Arial" panose="020B0604020202020204" pitchFamily="34" charset="0"/>
                <a:cs typeface="Arial" panose="020B0604020202020204" pitchFamily="34" charset="0"/>
              </a:rPr>
              <a:t>.</a:t>
            </a:r>
          </a:p>
          <a:p>
            <a:pPr algn="just"/>
            <a:endParaRPr lang="pt-BR" sz="3600" dirty="0">
              <a:solidFill>
                <a:schemeClr val="tx1"/>
              </a:solidFill>
              <a:latin typeface="Arial" panose="020B0604020202020204" pitchFamily="34" charset="0"/>
              <a:cs typeface="Arial" panose="020B0604020202020204" pitchFamily="34" charset="0"/>
            </a:endParaRPr>
          </a:p>
          <a:p>
            <a:pPr algn="just"/>
            <a:endParaRPr lang="pt-BR" sz="3600" dirty="0">
              <a:solidFill>
                <a:schemeClr val="tx1"/>
              </a:solidFill>
              <a:latin typeface="Arial" panose="020B0604020202020204" pitchFamily="34" charset="0"/>
              <a:cs typeface="Arial" panose="020B0604020202020204" pitchFamily="34" charset="0"/>
            </a:endParaRPr>
          </a:p>
          <a:p>
            <a:pPr algn="just"/>
            <a:endParaRPr lang="pt-BR" sz="3600" dirty="0">
              <a:solidFill>
                <a:schemeClr val="tx1"/>
              </a:solidFill>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409</Words>
  <Application>Microsoft Office PowerPoint</Application>
  <PresentationFormat>Personalizar</PresentationFormat>
  <Paragraphs>28</Paragraphs>
  <Slides>1</Slides>
  <Notes>0</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1</vt:i4>
      </vt:variant>
    </vt:vector>
  </HeadingPairs>
  <TitlesOfParts>
    <vt:vector size="4" baseType="lpstr">
      <vt:lpstr>Arial</vt:lpstr>
      <vt:lpstr>Calibri</vt:lpstr>
      <vt:lpstr>Tema do Office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usuario</dc:creator>
  <cp:lastModifiedBy>Ricardo Francisco pereira</cp:lastModifiedBy>
  <cp:revision>7</cp:revision>
  <dcterms:created xsi:type="dcterms:W3CDTF">2026-09-11T03:12:06Z</dcterms:created>
  <dcterms:modified xsi:type="dcterms:W3CDTF">2026-09-11T17:22:25Z</dcterms:modified>
</cp:coreProperties>
</file>